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Audiowide"/>
      <p:regular r:id="rId28"/>
    </p:embeddedFont>
    <p:embeddedFont>
      <p:font typeface="Karl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udiowid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rl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rla-italic.fntdata"/><Relationship Id="rId30" Type="http://schemas.openxmlformats.org/officeDocument/2006/relationships/font" Target="fonts/Karl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Karl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d2579ef13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d2579ef13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d2579ef13d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d2579ef13d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d2579ef13d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d2579ef13d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2420fcadb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2420fcadb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cc9050bdf8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cc9050bdf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d2579ef13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d2579ef13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d2579ef13d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d2579ef13d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d2579ef13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d2579ef13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d2579ef13d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d2579ef13d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d2579ef13d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2d2579ef13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d2768057b7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d2768057b7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ffe5a3af5_0_10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ffe5a3af5_0_10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d2579ef13d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2d2579ef13d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ddd26cc8a4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ddd26cc8a4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e0a8b09948_0_2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e0a8b09948_0_2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c0d510ef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cc0d510ef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cc0d510ef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cc0d510ef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f7c5f3b9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f7c5f3b9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c9050bdf8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c9050bdf8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c9050bdf8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cc9050bdf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d2768057b7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d2768057b7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dd26cc8a4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ddd26cc8a4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Relationship Id="rId6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1011050" y="-447675"/>
            <a:ext cx="5892301" cy="36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4261050" y="1962150"/>
            <a:ext cx="5892301" cy="36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1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 txBox="1"/>
          <p:nvPr>
            <p:ph hasCustomPrompt="1" type="title"/>
          </p:nvPr>
        </p:nvSpPr>
        <p:spPr>
          <a:xfrm rot="186">
            <a:off x="977225" y="1686338"/>
            <a:ext cx="5538000" cy="123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/>
          <p:nvPr>
            <p:ph idx="1" type="subTitle"/>
          </p:nvPr>
        </p:nvSpPr>
        <p:spPr>
          <a:xfrm>
            <a:off x="977225" y="2821638"/>
            <a:ext cx="55380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 amt="75000"/>
          </a:blip>
          <a:srcRect b="0" l="0" r="0" t="0"/>
          <a:stretch/>
        </p:blipFill>
        <p:spPr>
          <a:xfrm rot="6015032">
            <a:off x="3802652" y="445901"/>
            <a:ext cx="7113000" cy="44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 rotWithShape="1">
          <a:blip r:embed="rId3">
            <a:alphaModFix amt="75000"/>
          </a:blip>
          <a:srcRect b="0" l="-60" r="0" t="537"/>
          <a:stretch/>
        </p:blipFill>
        <p:spPr>
          <a:xfrm rot="-5399997">
            <a:off x="-1590800" y="1404054"/>
            <a:ext cx="5772273" cy="355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713224" y="2269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2" type="title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" name="Google Shape;104;p13"/>
          <p:cNvSpPr txBox="1"/>
          <p:nvPr>
            <p:ph idx="3" type="subTitle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4" type="title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13"/>
          <p:cNvSpPr txBox="1"/>
          <p:nvPr>
            <p:ph idx="5" type="subTitle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6" type="title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" name="Google Shape;108;p13"/>
          <p:cNvSpPr txBox="1"/>
          <p:nvPr>
            <p:ph idx="7" type="subTitle"/>
          </p:nvPr>
        </p:nvSpPr>
        <p:spPr>
          <a:xfrm>
            <a:off x="3419251" y="2269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hasCustomPrompt="1" idx="8" type="title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/>
          <p:nvPr>
            <p:ph hasCustomPrompt="1" idx="9" type="title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/>
          <p:nvPr>
            <p:ph hasCustomPrompt="1" idx="13" type="title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14" type="title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idx="15" type="title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" name="Google Shape;114;p13"/>
          <p:cNvSpPr txBox="1"/>
          <p:nvPr>
            <p:ph idx="16" type="subTitle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7" type="title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" name="Google Shape;116;p13"/>
          <p:cNvSpPr txBox="1"/>
          <p:nvPr>
            <p:ph idx="18" type="subTitle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hasCustomPrompt="1" idx="19" type="title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/>
          <p:nvPr>
            <p:ph hasCustomPrompt="1" idx="20" type="title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400000">
            <a:off x="-1377750" y="2269750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5366340" y="829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/>
          <p:nvPr>
            <p:ph idx="21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4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4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"/>
          <p:cNvSpPr txBox="1"/>
          <p:nvPr>
            <p:ph type="title"/>
          </p:nvPr>
        </p:nvSpPr>
        <p:spPr>
          <a:xfrm>
            <a:off x="1486024" y="3068248"/>
            <a:ext cx="61722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1" type="subTitle"/>
          </p:nvPr>
        </p:nvSpPr>
        <p:spPr>
          <a:xfrm>
            <a:off x="1485800" y="1628863"/>
            <a:ext cx="6172200" cy="1498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3">
            <a:alphaModFix amt="75000"/>
          </a:blip>
          <a:srcRect b="0" l="0" r="0" t="0"/>
          <a:stretch/>
        </p:blipFill>
        <p:spPr>
          <a:xfrm>
            <a:off x="-1436100" y="-758750"/>
            <a:ext cx="6816174" cy="422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 amt="75000"/>
          </a:blip>
          <a:srcRect b="0" l="-60" r="0" t="537"/>
          <a:stretch/>
        </p:blipFill>
        <p:spPr>
          <a:xfrm rot="-10799997">
            <a:off x="4648077" y="1876429"/>
            <a:ext cx="5772273" cy="355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_1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5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 txBox="1"/>
          <p:nvPr>
            <p:ph type="title"/>
          </p:nvPr>
        </p:nvSpPr>
        <p:spPr>
          <a:xfrm>
            <a:off x="964750" y="1536350"/>
            <a:ext cx="2947500" cy="55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" type="subTitle"/>
          </p:nvPr>
        </p:nvSpPr>
        <p:spPr>
          <a:xfrm rot="350">
            <a:off x="964550" y="2381675"/>
            <a:ext cx="2947500" cy="1404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 amt="75000"/>
          </a:blip>
          <a:srcRect b="0" l="20571" r="0" t="8875"/>
          <a:stretch/>
        </p:blipFill>
        <p:spPr>
          <a:xfrm rot="10800000">
            <a:off x="4713096" y="1967777"/>
            <a:ext cx="4497577" cy="319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 amt="75000"/>
          </a:blip>
          <a:srcRect b="0" l="20886" r="0" t="8231"/>
          <a:stretch/>
        </p:blipFill>
        <p:spPr>
          <a:xfrm rot="4">
            <a:off x="-66675" y="-190497"/>
            <a:ext cx="4563850" cy="3277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720000" y="1456400"/>
            <a:ext cx="7704000" cy="25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b="1"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 amt="75000"/>
          </a:blip>
          <a:srcRect b="0" l="0" r="0" t="0"/>
          <a:stretch/>
        </p:blipFill>
        <p:spPr>
          <a:xfrm rot="5400000">
            <a:off x="5369415" y="-442041"/>
            <a:ext cx="5662423" cy="35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 amt="75000"/>
          </a:blip>
          <a:srcRect b="0" l="-60" r="0" t="537"/>
          <a:stretch/>
        </p:blipFill>
        <p:spPr>
          <a:xfrm rot="-5399997">
            <a:off x="-1828923" y="1781179"/>
            <a:ext cx="5772273" cy="355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713225" y="1475125"/>
            <a:ext cx="77175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 amt="75000"/>
          </a:blip>
          <a:srcRect b="73705" l="-60" r="0" t="535"/>
          <a:stretch/>
        </p:blipFill>
        <p:spPr>
          <a:xfrm rot="5400003">
            <a:off x="-2495438" y="2110890"/>
            <a:ext cx="5461376" cy="87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 amt="75000"/>
          </a:blip>
          <a:srcRect b="73705" l="-60" r="0" t="535"/>
          <a:stretch/>
        </p:blipFill>
        <p:spPr>
          <a:xfrm rot="-5399997">
            <a:off x="6178013" y="2110891"/>
            <a:ext cx="5461376" cy="870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 txBox="1"/>
          <p:nvPr>
            <p:ph type="title"/>
          </p:nvPr>
        </p:nvSpPr>
        <p:spPr>
          <a:xfrm rot="-1114">
            <a:off x="726775" y="2183450"/>
            <a:ext cx="2778300" cy="82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2" name="Google Shape;162;p18"/>
          <p:cNvSpPr txBox="1"/>
          <p:nvPr>
            <p:ph idx="1" type="subTitle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8"/>
          <p:cNvSpPr txBox="1"/>
          <p:nvPr>
            <p:ph idx="2" type="title"/>
          </p:nvPr>
        </p:nvSpPr>
        <p:spPr>
          <a:xfrm>
            <a:off x="3189587" y="3304275"/>
            <a:ext cx="27783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4" name="Google Shape;164;p18"/>
          <p:cNvSpPr txBox="1"/>
          <p:nvPr>
            <p:ph idx="3" type="subTitle"/>
          </p:nvPr>
        </p:nvSpPr>
        <p:spPr>
          <a:xfrm>
            <a:off x="3189587" y="4114925"/>
            <a:ext cx="27783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8"/>
          <p:cNvSpPr txBox="1"/>
          <p:nvPr>
            <p:ph idx="4" type="title"/>
          </p:nvPr>
        </p:nvSpPr>
        <p:spPr>
          <a:xfrm>
            <a:off x="5652399" y="2182150"/>
            <a:ext cx="27783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6" name="Google Shape;166;p18"/>
          <p:cNvSpPr txBox="1"/>
          <p:nvPr>
            <p:ph idx="5" type="subTitle"/>
          </p:nvPr>
        </p:nvSpPr>
        <p:spPr>
          <a:xfrm>
            <a:off x="5652399" y="2991875"/>
            <a:ext cx="2778300" cy="4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 amt="75000"/>
          </a:blip>
          <a:srcRect b="0" l="16597" r="0" t="23395"/>
          <a:stretch/>
        </p:blipFill>
        <p:spPr>
          <a:xfrm rot="-5400000">
            <a:off x="-1349762" y="941737"/>
            <a:ext cx="5684874" cy="32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 amt="75000"/>
          </a:blip>
          <a:srcRect b="0" l="23059" r="0" t="16268"/>
          <a:stretch/>
        </p:blipFill>
        <p:spPr>
          <a:xfrm rot="5400004">
            <a:off x="5600637" y="400113"/>
            <a:ext cx="4438774" cy="299084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>
            <p:ph idx="6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 txBox="1"/>
          <p:nvPr>
            <p:ph type="title"/>
          </p:nvPr>
        </p:nvSpPr>
        <p:spPr>
          <a:xfrm>
            <a:off x="1600200" y="1345325"/>
            <a:ext cx="5943600" cy="3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8" name="Google Shape;178;p19"/>
          <p:cNvSpPr txBox="1"/>
          <p:nvPr>
            <p:ph idx="1" type="subTitle"/>
          </p:nvPr>
        </p:nvSpPr>
        <p:spPr>
          <a:xfrm>
            <a:off x="1600200" y="1576824"/>
            <a:ext cx="59436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2" type="title"/>
          </p:nvPr>
        </p:nvSpPr>
        <p:spPr>
          <a:xfrm>
            <a:off x="1600200" y="2491787"/>
            <a:ext cx="5943600" cy="3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0" name="Google Shape;180;p19"/>
          <p:cNvSpPr txBox="1"/>
          <p:nvPr>
            <p:ph idx="3" type="subTitle"/>
          </p:nvPr>
        </p:nvSpPr>
        <p:spPr>
          <a:xfrm>
            <a:off x="1600200" y="2721226"/>
            <a:ext cx="5943600" cy="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9"/>
          <p:cNvSpPr txBox="1"/>
          <p:nvPr>
            <p:ph idx="4" type="title"/>
          </p:nvPr>
        </p:nvSpPr>
        <p:spPr>
          <a:xfrm>
            <a:off x="1593425" y="3636142"/>
            <a:ext cx="5943600" cy="3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2" name="Google Shape;182;p19"/>
          <p:cNvSpPr txBox="1"/>
          <p:nvPr>
            <p:ph idx="5" type="subTitle"/>
          </p:nvPr>
        </p:nvSpPr>
        <p:spPr>
          <a:xfrm>
            <a:off x="1593425" y="3867801"/>
            <a:ext cx="59436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 amt="75000"/>
          </a:blip>
          <a:srcRect b="66797" l="-60" r="0" t="535"/>
          <a:stretch/>
        </p:blipFill>
        <p:spPr>
          <a:xfrm rot="-5399997">
            <a:off x="5922077" y="1921653"/>
            <a:ext cx="5772273" cy="116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 amt="75000"/>
          </a:blip>
          <a:srcRect b="66797" l="-60" r="0" t="535"/>
          <a:stretch/>
        </p:blipFill>
        <p:spPr>
          <a:xfrm rot="5400003">
            <a:off x="-2553948" y="1988316"/>
            <a:ext cx="5772273" cy="116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>
            <p:ph idx="6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 txBox="1"/>
          <p:nvPr>
            <p:ph idx="1" type="subTitle"/>
          </p:nvPr>
        </p:nvSpPr>
        <p:spPr>
          <a:xfrm>
            <a:off x="2109048" y="1553404"/>
            <a:ext cx="23154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/>
        </p:txBody>
      </p:sp>
      <p:sp>
        <p:nvSpPr>
          <p:cNvPr id="192" name="Google Shape;192;p20"/>
          <p:cNvSpPr txBox="1"/>
          <p:nvPr>
            <p:ph idx="2" type="subTitle"/>
          </p:nvPr>
        </p:nvSpPr>
        <p:spPr>
          <a:xfrm>
            <a:off x="2109047" y="1915655"/>
            <a:ext cx="23154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p20"/>
          <p:cNvSpPr txBox="1"/>
          <p:nvPr>
            <p:ph idx="3" type="subTitle"/>
          </p:nvPr>
        </p:nvSpPr>
        <p:spPr>
          <a:xfrm>
            <a:off x="4708749" y="1553404"/>
            <a:ext cx="2326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/>
        </p:txBody>
      </p:sp>
      <p:sp>
        <p:nvSpPr>
          <p:cNvPr id="194" name="Google Shape;194;p20"/>
          <p:cNvSpPr txBox="1"/>
          <p:nvPr>
            <p:ph idx="4" type="subTitle"/>
          </p:nvPr>
        </p:nvSpPr>
        <p:spPr>
          <a:xfrm>
            <a:off x="4708753" y="1915655"/>
            <a:ext cx="23262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5" name="Google Shape;195;p20"/>
          <p:cNvSpPr txBox="1"/>
          <p:nvPr>
            <p:ph idx="5" type="subTitle"/>
          </p:nvPr>
        </p:nvSpPr>
        <p:spPr>
          <a:xfrm>
            <a:off x="2109048" y="3102807"/>
            <a:ext cx="23133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/>
        </p:txBody>
      </p:sp>
      <p:sp>
        <p:nvSpPr>
          <p:cNvPr id="196" name="Google Shape;196;p20"/>
          <p:cNvSpPr txBox="1"/>
          <p:nvPr>
            <p:ph idx="6" type="subTitle"/>
          </p:nvPr>
        </p:nvSpPr>
        <p:spPr>
          <a:xfrm>
            <a:off x="2109047" y="3462836"/>
            <a:ext cx="23133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" name="Google Shape;197;p20"/>
          <p:cNvSpPr txBox="1"/>
          <p:nvPr>
            <p:ph idx="7" type="subTitle"/>
          </p:nvPr>
        </p:nvSpPr>
        <p:spPr>
          <a:xfrm>
            <a:off x="4708750" y="3102806"/>
            <a:ext cx="2326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/>
        </p:txBody>
      </p:sp>
      <p:sp>
        <p:nvSpPr>
          <p:cNvPr id="198" name="Google Shape;198;p20"/>
          <p:cNvSpPr txBox="1"/>
          <p:nvPr>
            <p:ph idx="8" type="subTitle"/>
          </p:nvPr>
        </p:nvSpPr>
        <p:spPr>
          <a:xfrm>
            <a:off x="4708753" y="3462836"/>
            <a:ext cx="23262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20"/>
          <p:cNvSpPr txBox="1"/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0" name="Google Shape;200;p20"/>
          <p:cNvPicPr preferRelativeResize="0"/>
          <p:nvPr/>
        </p:nvPicPr>
        <p:blipFill rotWithShape="1">
          <a:blip r:embed="rId3">
            <a:alphaModFix amt="75000"/>
          </a:blip>
          <a:srcRect b="0" l="23664" r="0" t="13299"/>
          <a:stretch/>
        </p:blipFill>
        <p:spPr>
          <a:xfrm>
            <a:off x="-142875" y="-308600"/>
            <a:ext cx="4171950" cy="29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3">
            <a:alphaModFix amt="75000"/>
          </a:blip>
          <a:srcRect b="0" l="21334" r="0" t="3883"/>
          <a:stretch/>
        </p:blipFill>
        <p:spPr>
          <a:xfrm rot="-10799995">
            <a:off x="5587300" y="2451302"/>
            <a:ext cx="3747200" cy="28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491888" y="1682463"/>
            <a:ext cx="3312300" cy="11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4491888" y="2851113"/>
            <a:ext cx="33123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2" type="title"/>
          </p:nvPr>
        </p:nvSpPr>
        <p:spPr>
          <a:xfrm>
            <a:off x="1931113" y="1872250"/>
            <a:ext cx="1728900" cy="1188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1015800" y="-419100"/>
            <a:ext cx="6190054" cy="38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4352926" y="1967775"/>
            <a:ext cx="5790899" cy="35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1"/>
          <p:cNvSpPr txBox="1"/>
          <p:nvPr>
            <p:ph type="title"/>
          </p:nvPr>
        </p:nvSpPr>
        <p:spPr>
          <a:xfrm>
            <a:off x="720000" y="1748246"/>
            <a:ext cx="24231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8" name="Google Shape;208;p21"/>
          <p:cNvSpPr txBox="1"/>
          <p:nvPr>
            <p:ph idx="1" type="subTitle"/>
          </p:nvPr>
        </p:nvSpPr>
        <p:spPr>
          <a:xfrm>
            <a:off x="720204" y="2019748"/>
            <a:ext cx="242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1"/>
          <p:cNvSpPr txBox="1"/>
          <p:nvPr>
            <p:ph idx="2" type="title"/>
          </p:nvPr>
        </p:nvSpPr>
        <p:spPr>
          <a:xfrm>
            <a:off x="3368276" y="1748246"/>
            <a:ext cx="24231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0" name="Google Shape;210;p21"/>
          <p:cNvSpPr txBox="1"/>
          <p:nvPr>
            <p:ph idx="3" type="subTitle"/>
          </p:nvPr>
        </p:nvSpPr>
        <p:spPr>
          <a:xfrm>
            <a:off x="3368275" y="2019748"/>
            <a:ext cx="242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1"/>
          <p:cNvSpPr txBox="1"/>
          <p:nvPr>
            <p:ph idx="4" type="title"/>
          </p:nvPr>
        </p:nvSpPr>
        <p:spPr>
          <a:xfrm>
            <a:off x="720204" y="3237376"/>
            <a:ext cx="24231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2" name="Google Shape;212;p21"/>
          <p:cNvSpPr txBox="1"/>
          <p:nvPr>
            <p:ph idx="5" type="subTitle"/>
          </p:nvPr>
        </p:nvSpPr>
        <p:spPr>
          <a:xfrm>
            <a:off x="720204" y="3509446"/>
            <a:ext cx="242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1"/>
          <p:cNvSpPr txBox="1"/>
          <p:nvPr>
            <p:ph idx="6" type="title"/>
          </p:nvPr>
        </p:nvSpPr>
        <p:spPr>
          <a:xfrm>
            <a:off x="3368276" y="3237376"/>
            <a:ext cx="24231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" name="Google Shape;214;p21"/>
          <p:cNvSpPr txBox="1"/>
          <p:nvPr>
            <p:ph idx="7" type="subTitle"/>
          </p:nvPr>
        </p:nvSpPr>
        <p:spPr>
          <a:xfrm>
            <a:off x="3368275" y="3509446"/>
            <a:ext cx="242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1"/>
          <p:cNvSpPr txBox="1"/>
          <p:nvPr>
            <p:ph idx="8" type="title"/>
          </p:nvPr>
        </p:nvSpPr>
        <p:spPr>
          <a:xfrm>
            <a:off x="6000876" y="1748246"/>
            <a:ext cx="24231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6" name="Google Shape;216;p21"/>
          <p:cNvSpPr txBox="1"/>
          <p:nvPr>
            <p:ph idx="9" type="subTitle"/>
          </p:nvPr>
        </p:nvSpPr>
        <p:spPr>
          <a:xfrm>
            <a:off x="6000875" y="2019748"/>
            <a:ext cx="242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1"/>
          <p:cNvSpPr txBox="1"/>
          <p:nvPr>
            <p:ph idx="13" type="title"/>
          </p:nvPr>
        </p:nvSpPr>
        <p:spPr>
          <a:xfrm>
            <a:off x="6000876" y="3237376"/>
            <a:ext cx="2423100" cy="4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32352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8" name="Google Shape;218;p21"/>
          <p:cNvSpPr txBox="1"/>
          <p:nvPr>
            <p:ph idx="14" type="subTitle"/>
          </p:nvPr>
        </p:nvSpPr>
        <p:spPr>
          <a:xfrm>
            <a:off x="6000875" y="3509446"/>
            <a:ext cx="2423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1"/>
          <p:cNvSpPr txBox="1"/>
          <p:nvPr>
            <p:ph idx="15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 amt="75000"/>
          </a:blip>
          <a:srcRect b="0" l="23147" r="0" t="15754"/>
          <a:stretch/>
        </p:blipFill>
        <p:spPr>
          <a:xfrm rot="5400000">
            <a:off x="5748539" y="489536"/>
            <a:ext cx="4351724" cy="29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 amt="75000"/>
          </a:blip>
          <a:srcRect b="0" l="19672" r="0" t="17471"/>
          <a:stretch/>
        </p:blipFill>
        <p:spPr>
          <a:xfrm rot="-5399996">
            <a:off x="-957325" y="1514479"/>
            <a:ext cx="4633974" cy="29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9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"/>
          <p:cNvSpPr txBox="1"/>
          <p:nvPr>
            <p:ph type="title"/>
          </p:nvPr>
        </p:nvSpPr>
        <p:spPr>
          <a:xfrm>
            <a:off x="867750" y="3269200"/>
            <a:ext cx="1841400" cy="36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8" name="Google Shape;228;p22"/>
          <p:cNvSpPr txBox="1"/>
          <p:nvPr>
            <p:ph idx="1" type="subTitle"/>
          </p:nvPr>
        </p:nvSpPr>
        <p:spPr>
          <a:xfrm>
            <a:off x="867750" y="3500976"/>
            <a:ext cx="1841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2" type="title"/>
          </p:nvPr>
        </p:nvSpPr>
        <p:spPr>
          <a:xfrm>
            <a:off x="3651596" y="3269200"/>
            <a:ext cx="1841400" cy="36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0" name="Google Shape;230;p22"/>
          <p:cNvSpPr txBox="1"/>
          <p:nvPr>
            <p:ph idx="3" type="subTitle"/>
          </p:nvPr>
        </p:nvSpPr>
        <p:spPr>
          <a:xfrm>
            <a:off x="3651596" y="3500976"/>
            <a:ext cx="1841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2"/>
          <p:cNvSpPr txBox="1"/>
          <p:nvPr>
            <p:ph idx="4" type="title"/>
          </p:nvPr>
        </p:nvSpPr>
        <p:spPr>
          <a:xfrm>
            <a:off x="6434843" y="3269200"/>
            <a:ext cx="1841400" cy="36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" name="Google Shape;232;p22"/>
          <p:cNvSpPr txBox="1"/>
          <p:nvPr>
            <p:ph idx="5" type="subTitle"/>
          </p:nvPr>
        </p:nvSpPr>
        <p:spPr>
          <a:xfrm>
            <a:off x="6434843" y="3500976"/>
            <a:ext cx="1841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2"/>
          <p:cNvSpPr txBox="1"/>
          <p:nvPr>
            <p:ph hasCustomPrompt="1" idx="6" type="title"/>
          </p:nvPr>
        </p:nvSpPr>
        <p:spPr>
          <a:xfrm>
            <a:off x="1316850" y="1989375"/>
            <a:ext cx="943200" cy="514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4" name="Google Shape;234;p22"/>
          <p:cNvSpPr txBox="1"/>
          <p:nvPr>
            <p:ph hasCustomPrompt="1" idx="7" type="title"/>
          </p:nvPr>
        </p:nvSpPr>
        <p:spPr>
          <a:xfrm>
            <a:off x="4100400" y="1989375"/>
            <a:ext cx="943200" cy="514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22"/>
          <p:cNvSpPr txBox="1"/>
          <p:nvPr>
            <p:ph hasCustomPrompt="1" idx="8" type="title"/>
          </p:nvPr>
        </p:nvSpPr>
        <p:spPr>
          <a:xfrm>
            <a:off x="6883943" y="1989375"/>
            <a:ext cx="943200" cy="514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22"/>
          <p:cNvSpPr txBox="1"/>
          <p:nvPr>
            <p:ph idx="9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7" name="Google Shape;237;p22"/>
          <p:cNvPicPr preferRelativeResize="0"/>
          <p:nvPr/>
        </p:nvPicPr>
        <p:blipFill rotWithShape="1">
          <a:blip r:embed="rId3">
            <a:alphaModFix amt="75000"/>
          </a:blip>
          <a:srcRect b="0" l="23312" r="0" t="17389"/>
          <a:stretch/>
        </p:blipFill>
        <p:spPr>
          <a:xfrm rot="5400000">
            <a:off x="5724725" y="522874"/>
            <a:ext cx="4342200" cy="28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3">
            <a:alphaModFix amt="75000"/>
          </a:blip>
          <a:srcRect b="0" l="21488" r="0" t="20407"/>
          <a:stretch/>
        </p:blipFill>
        <p:spPr>
          <a:xfrm rot="-5399996">
            <a:off x="-852549" y="1514479"/>
            <a:ext cx="4529198" cy="284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3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 txBox="1"/>
          <p:nvPr>
            <p:ph type="title"/>
          </p:nvPr>
        </p:nvSpPr>
        <p:spPr>
          <a:xfrm>
            <a:off x="721575" y="540775"/>
            <a:ext cx="77040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 amt="75000"/>
          </a:blip>
          <a:srcRect b="0" l="26204" r="0" t="0"/>
          <a:stretch/>
        </p:blipFill>
        <p:spPr>
          <a:xfrm rot="-5400000">
            <a:off x="-785911" y="1937192"/>
            <a:ext cx="3611223" cy="30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 amt="75000"/>
          </a:blip>
          <a:srcRect b="0" l="26335" r="0" t="537"/>
          <a:stretch/>
        </p:blipFill>
        <p:spPr>
          <a:xfrm rot="5400005">
            <a:off x="6372987" y="109689"/>
            <a:ext cx="3429100" cy="286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4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 txBox="1"/>
          <p:nvPr>
            <p:ph type="ctrTitle"/>
          </p:nvPr>
        </p:nvSpPr>
        <p:spPr>
          <a:xfrm>
            <a:off x="2243613" y="573100"/>
            <a:ext cx="4661700" cy="11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3" name="Google Shape;253;p24"/>
          <p:cNvSpPr txBox="1"/>
          <p:nvPr>
            <p:ph idx="1" type="subTitle"/>
          </p:nvPr>
        </p:nvSpPr>
        <p:spPr>
          <a:xfrm>
            <a:off x="2243625" y="1723300"/>
            <a:ext cx="4661700" cy="11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4" name="Google Shape;254;p24"/>
          <p:cNvSpPr txBox="1"/>
          <p:nvPr/>
        </p:nvSpPr>
        <p:spPr>
          <a:xfrm>
            <a:off x="2072100" y="4182850"/>
            <a:ext cx="4999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and includes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6">
            <a:alphaModFix amt="75000"/>
          </a:blip>
          <a:srcRect b="0" l="18320" r="0" t="0"/>
          <a:stretch/>
        </p:blipFill>
        <p:spPr>
          <a:xfrm rot="5400000">
            <a:off x="5077976" y="347474"/>
            <a:ext cx="5076823" cy="3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/>
          <p:cNvPicPr preferRelativeResize="0"/>
          <p:nvPr/>
        </p:nvPicPr>
        <p:blipFill rotWithShape="1">
          <a:blip r:embed="rId6">
            <a:alphaModFix amt="75000"/>
          </a:blip>
          <a:srcRect b="0" l="14258" r="0" t="537"/>
          <a:stretch/>
        </p:blipFill>
        <p:spPr>
          <a:xfrm rot="-5399997">
            <a:off x="-1076912" y="756716"/>
            <a:ext cx="5372099" cy="385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5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 amt="75000"/>
          </a:blip>
          <a:srcRect b="0" l="23664" r="0" t="13299"/>
          <a:stretch/>
        </p:blipFill>
        <p:spPr>
          <a:xfrm>
            <a:off x="9525" y="-156200"/>
            <a:ext cx="4171950" cy="29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 amt="75000"/>
          </a:blip>
          <a:srcRect b="0" l="21334" r="0" t="3883"/>
          <a:stretch/>
        </p:blipFill>
        <p:spPr>
          <a:xfrm rot="-10799995">
            <a:off x="5739700" y="2603702"/>
            <a:ext cx="3747200" cy="28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_1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 amt="75000"/>
          </a:blip>
          <a:srcRect b="0" l="20356" r="0" t="0"/>
          <a:stretch/>
        </p:blipFill>
        <p:spPr>
          <a:xfrm rot="5400000">
            <a:off x="4631025" y="510125"/>
            <a:ext cx="5524500" cy="42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 amt="75000"/>
          </a:blip>
          <a:srcRect b="0" l="16645" r="0" t="537"/>
          <a:stretch/>
        </p:blipFill>
        <p:spPr>
          <a:xfrm rot="-5399997">
            <a:off x="-1058539" y="294014"/>
            <a:ext cx="5654502" cy="417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0000" y="1168463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825300" y="-371475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5048253" y="23982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 amt="75000"/>
          </a:blip>
          <a:srcRect b="0" l="17266" r="0" t="16652"/>
          <a:stretch/>
        </p:blipFill>
        <p:spPr>
          <a:xfrm rot="10800000">
            <a:off x="4688049" y="2278552"/>
            <a:ext cx="4684549" cy="29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75000"/>
          </a:blip>
          <a:srcRect b="0" l="16618" r="0" t="14668"/>
          <a:stretch/>
        </p:blipFill>
        <p:spPr>
          <a:xfrm rot="4">
            <a:off x="-57150" y="-190497"/>
            <a:ext cx="4810127" cy="304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720000" y="540000"/>
            <a:ext cx="77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1605775" y="3703499"/>
            <a:ext cx="2846700" cy="7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subTitle"/>
          </p:nvPr>
        </p:nvSpPr>
        <p:spPr>
          <a:xfrm>
            <a:off x="4688050" y="3703499"/>
            <a:ext cx="2846700" cy="7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3" type="subTitle"/>
          </p:nvPr>
        </p:nvSpPr>
        <p:spPr>
          <a:xfrm>
            <a:off x="1605779" y="3328943"/>
            <a:ext cx="2846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" name="Google Shape;47;p5"/>
          <p:cNvSpPr txBox="1"/>
          <p:nvPr>
            <p:ph idx="4" type="subTitle"/>
          </p:nvPr>
        </p:nvSpPr>
        <p:spPr>
          <a:xfrm>
            <a:off x="4688055" y="3328943"/>
            <a:ext cx="2846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3">
            <a:alphaModFix amt="75000"/>
          </a:blip>
          <a:srcRect b="0" l="24087" r="0" t="19903"/>
          <a:stretch/>
        </p:blipFill>
        <p:spPr>
          <a:xfrm>
            <a:off x="-104775" y="-85500"/>
            <a:ext cx="3714749" cy="242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 rotWithShape="1">
          <a:blip r:embed="rId3">
            <a:alphaModFix amt="75000"/>
          </a:blip>
          <a:srcRect b="0" l="22039" r="0" t="14089"/>
          <a:stretch/>
        </p:blipFill>
        <p:spPr>
          <a:xfrm rot="-10799995">
            <a:off x="5705475" y="2752926"/>
            <a:ext cx="3629025" cy="247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4381506" y="887025"/>
            <a:ext cx="4038600" cy="95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4381500" y="1843575"/>
            <a:ext cx="4038600" cy="24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 amt="75000"/>
          </a:blip>
          <a:srcRect b="0" l="24156" r="0" t="16303"/>
          <a:stretch/>
        </p:blipFill>
        <p:spPr>
          <a:xfrm rot="5400000">
            <a:off x="5767588" y="527636"/>
            <a:ext cx="4294574" cy="293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70" name="Google Shape;70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4270575" y="37800"/>
            <a:ext cx="6816287" cy="422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399997">
            <a:off x="-1890149" y="942974"/>
            <a:ext cx="6692275" cy="41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970400" y="1168075"/>
            <a:ext cx="3133800" cy="18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9"/>
          <p:cNvSpPr txBox="1"/>
          <p:nvPr>
            <p:ph idx="1" type="subTitle"/>
          </p:nvPr>
        </p:nvSpPr>
        <p:spPr>
          <a:xfrm>
            <a:off x="970400" y="3167250"/>
            <a:ext cx="3133800" cy="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3">
            <a:alphaModFix amt="75000"/>
          </a:blip>
          <a:srcRect b="0" l="19106" r="0" t="4942"/>
          <a:stretch/>
        </p:blipFill>
        <p:spPr>
          <a:xfrm rot="-5400000">
            <a:off x="-727588" y="1263239"/>
            <a:ext cx="4580326" cy="33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 rot="300">
            <a:off x="720000" y="3295650"/>
            <a:ext cx="3433500" cy="120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dk2"/>
            </a:gs>
            <a:gs pos="37000">
              <a:schemeClr val="dk1"/>
            </a:gs>
            <a:gs pos="63000">
              <a:schemeClr val="dk1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2475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udiowide"/>
              <a:buNone/>
              <a:defRPr sz="2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2475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ambridgeenglish.org/test-your-english/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www.oxfordonlineenglish.com/english-level-test/grammar" TargetMode="External"/><Relationship Id="rId5" Type="http://schemas.openxmlformats.org/officeDocument/2006/relationships/hyperlink" Target="https://learnenglish.britishcouncil.org/english-levels/online-english-level-test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www.efset.org/" TargetMode="External"/><Relationship Id="rId8" Type="http://schemas.openxmlformats.org/officeDocument/2006/relationships/image" Target="../media/image4.png"/><Relationship Id="rId10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ewsinlevels.com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learnenglish.britishcouncil.org/skills/reading" TargetMode="External"/><Relationship Id="rId5" Type="http://schemas.openxmlformats.org/officeDocument/2006/relationships/hyperlink" Target="https://www.lingq.com/pt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readtheoryapp.com/auth/login" TargetMode="External"/><Relationship Id="rId8" Type="http://schemas.openxmlformats.org/officeDocument/2006/relationships/image" Target="../media/image8.png"/><Relationship Id="rId11" Type="http://schemas.openxmlformats.org/officeDocument/2006/relationships/hyperlink" Target="https://www.englishinlevels.com/" TargetMode="External"/><Relationship Id="rId10" Type="http://schemas.openxmlformats.org/officeDocument/2006/relationships/image" Target="../media/image19.png"/><Relationship Id="rId12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voscreen.com/signup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genius.com/" TargetMode="External"/><Relationship Id="rId5" Type="http://schemas.openxmlformats.org/officeDocument/2006/relationships/hyperlink" Target="https://cake.day/home" TargetMode="External"/><Relationship Id="rId6" Type="http://schemas.openxmlformats.org/officeDocument/2006/relationships/image" Target="../media/image24.png"/><Relationship Id="rId7" Type="http://schemas.openxmlformats.org/officeDocument/2006/relationships/hyperlink" Target="https://learnenglish.britishcouncil.org/skills/listening/a1-listening" TargetMode="External"/><Relationship Id="rId8" Type="http://schemas.openxmlformats.org/officeDocument/2006/relationships/image" Target="../media/image13.png"/><Relationship Id="rId11" Type="http://schemas.openxmlformats.org/officeDocument/2006/relationships/hyperlink" Target="https://www.ted.com/" TargetMode="External"/><Relationship Id="rId10" Type="http://schemas.openxmlformats.org/officeDocument/2006/relationships/image" Target="../media/image7.png"/><Relationship Id="rId13" Type="http://schemas.openxmlformats.org/officeDocument/2006/relationships/hyperlink" Target="https://ellii.com/students/signup" TargetMode="External"/><Relationship Id="rId12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learnenglish.britishcouncil.org/skills/speaking/a1-speaking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talkpal.ai/" TargetMode="External"/><Relationship Id="rId5" Type="http://schemas.openxmlformats.org/officeDocument/2006/relationships/hyperlink" Target="https://www.tandem.net/pt-br/download" TargetMode="External"/><Relationship Id="rId6" Type="http://schemas.openxmlformats.org/officeDocument/2006/relationships/image" Target="../media/image25.png"/><Relationship Id="rId7" Type="http://schemas.openxmlformats.org/officeDocument/2006/relationships/hyperlink" Target="https://pi.ai/discover" TargetMode="External"/><Relationship Id="rId8" Type="http://schemas.openxmlformats.org/officeDocument/2006/relationships/image" Target="../media/image31.png"/><Relationship Id="rId10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hyperlink" Target="https://quillbot.com/" TargetMode="External"/><Relationship Id="rId5" Type="http://schemas.openxmlformats.org/officeDocument/2006/relationships/image" Target="../media/image22.png"/><Relationship Id="rId6" Type="http://schemas.openxmlformats.org/officeDocument/2006/relationships/hyperlink" Target="https://app.grammarly.com/" TargetMode="External"/><Relationship Id="rId7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hyperlink" Target="https://agendaweb.org/" TargetMode="External"/><Relationship Id="rId9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hyperlink" Target="https://www.deepl.com/pt-BR/translator" TargetMode="External"/><Relationship Id="rId7" Type="http://schemas.openxmlformats.org/officeDocument/2006/relationships/image" Target="../media/image23.png"/><Relationship Id="rId8" Type="http://schemas.openxmlformats.org/officeDocument/2006/relationships/hyperlink" Target="https://dictionary.cambridge.org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revista.ioles.com.br/boca/index.php/revista/article/view/2165/84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www.menti.com/al1bybzgjs24" TargetMode="External"/><Relationship Id="rId5" Type="http://schemas.openxmlformats.org/officeDocument/2006/relationships/hyperlink" Target="https://www.mentimeter.com/pt-B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/>
          <p:nvPr/>
        </p:nvSpPr>
        <p:spPr>
          <a:xfrm>
            <a:off x="1727250" y="1052650"/>
            <a:ext cx="5892300" cy="26523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"/>
          <p:cNvSpPr txBox="1"/>
          <p:nvPr>
            <p:ph type="ctrTitle"/>
          </p:nvPr>
        </p:nvSpPr>
        <p:spPr>
          <a:xfrm>
            <a:off x="1580563" y="1248400"/>
            <a:ext cx="6163500" cy="22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 Uso da IA e outras tecnologias digitais como ferramentas de Autonomia no Aprendizado da Língua Inglesa</a:t>
            </a:r>
            <a:endParaRPr sz="3100">
              <a:solidFill>
                <a:srgbClr val="CC0000"/>
              </a:solidFill>
            </a:endParaRPr>
          </a:p>
        </p:txBody>
      </p:sp>
      <p:sp>
        <p:nvSpPr>
          <p:cNvPr id="277" name="Google Shape;277;p27"/>
          <p:cNvSpPr txBox="1"/>
          <p:nvPr>
            <p:ph idx="1" type="subTitle"/>
          </p:nvPr>
        </p:nvSpPr>
        <p:spPr>
          <a:xfrm>
            <a:off x="1625850" y="3880450"/>
            <a:ext cx="5892300" cy="4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Prof. Dr. Leonardo Neves Corrêa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Mestrandas: Eliana Ventura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Izabela Soares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" name="Google Shape;278;p27"/>
          <p:cNvGrpSpPr/>
          <p:nvPr/>
        </p:nvGrpSpPr>
        <p:grpSpPr>
          <a:xfrm>
            <a:off x="932257" y="620671"/>
            <a:ext cx="288601" cy="1096693"/>
            <a:chOff x="1006700" y="2603975"/>
            <a:chExt cx="55450" cy="210700"/>
          </a:xfrm>
        </p:grpSpPr>
        <p:sp>
          <p:nvSpPr>
            <p:cNvPr id="279" name="Google Shape;279;p27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5" name="Google Shape;285;p27"/>
          <p:cNvPicPr preferRelativeResize="0"/>
          <p:nvPr/>
        </p:nvPicPr>
        <p:blipFill rotWithShape="1">
          <a:blip r:embed="rId3">
            <a:alphaModFix/>
          </a:blip>
          <a:srcRect b="26570" l="4916" r="4042" t="24269"/>
          <a:stretch/>
        </p:blipFill>
        <p:spPr>
          <a:xfrm>
            <a:off x="261375" y="3768493"/>
            <a:ext cx="1240250" cy="119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4075" y="152400"/>
            <a:ext cx="1014875" cy="10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6"/>
          <p:cNvSpPr/>
          <p:nvPr/>
        </p:nvSpPr>
        <p:spPr>
          <a:xfrm>
            <a:off x="1339813" y="1228150"/>
            <a:ext cx="2911500" cy="2476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6"/>
          <p:cNvSpPr txBox="1"/>
          <p:nvPr>
            <p:ph type="title"/>
          </p:nvPr>
        </p:nvSpPr>
        <p:spPr>
          <a:xfrm>
            <a:off x="4491900" y="1682475"/>
            <a:ext cx="4403700" cy="11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TESTING YOUR ENGLISH LEVEL</a:t>
            </a:r>
            <a:endParaRPr sz="3400"/>
          </a:p>
        </p:txBody>
      </p:sp>
      <p:sp>
        <p:nvSpPr>
          <p:cNvPr id="526" name="Google Shape;526;p36"/>
          <p:cNvSpPr txBox="1"/>
          <p:nvPr>
            <p:ph idx="1" type="subTitle"/>
          </p:nvPr>
        </p:nvSpPr>
        <p:spPr>
          <a:xfrm>
            <a:off x="4491888" y="2851113"/>
            <a:ext cx="33123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VERIFIQUE O SEU NÍVEL DE INGLÊS</a:t>
            </a:r>
            <a:endParaRPr/>
          </a:p>
        </p:txBody>
      </p:sp>
      <p:sp>
        <p:nvSpPr>
          <p:cNvPr id="527" name="Google Shape;527;p36"/>
          <p:cNvSpPr txBox="1"/>
          <p:nvPr>
            <p:ph idx="2" type="title"/>
          </p:nvPr>
        </p:nvSpPr>
        <p:spPr>
          <a:xfrm>
            <a:off x="1931113" y="1872250"/>
            <a:ext cx="1728900" cy="11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528" name="Google Shape;528;p36"/>
          <p:cNvGrpSpPr/>
          <p:nvPr/>
        </p:nvGrpSpPr>
        <p:grpSpPr>
          <a:xfrm rot="10800000">
            <a:off x="8057882" y="382596"/>
            <a:ext cx="288601" cy="1096693"/>
            <a:chOff x="1006700" y="2603975"/>
            <a:chExt cx="55450" cy="210700"/>
          </a:xfrm>
        </p:grpSpPr>
        <p:sp>
          <p:nvSpPr>
            <p:cNvPr id="529" name="Google Shape;529;p36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36"/>
          <p:cNvGrpSpPr/>
          <p:nvPr/>
        </p:nvGrpSpPr>
        <p:grpSpPr>
          <a:xfrm>
            <a:off x="558602" y="508321"/>
            <a:ext cx="781224" cy="726909"/>
            <a:chOff x="827350" y="3629733"/>
            <a:chExt cx="1431600" cy="1332067"/>
          </a:xfrm>
        </p:grpSpPr>
        <p:sp>
          <p:nvSpPr>
            <p:cNvPr id="536" name="Google Shape;536;p3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6"/>
          <p:cNvGrpSpPr/>
          <p:nvPr/>
        </p:nvGrpSpPr>
        <p:grpSpPr>
          <a:xfrm>
            <a:off x="1387564" y="321673"/>
            <a:ext cx="356325" cy="331552"/>
            <a:chOff x="827350" y="3629733"/>
            <a:chExt cx="1431600" cy="1332067"/>
          </a:xfrm>
        </p:grpSpPr>
        <p:sp>
          <p:nvSpPr>
            <p:cNvPr id="540" name="Google Shape;540;p3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6"/>
          <p:cNvGrpSpPr/>
          <p:nvPr/>
        </p:nvGrpSpPr>
        <p:grpSpPr>
          <a:xfrm>
            <a:off x="7535601" y="3848738"/>
            <a:ext cx="895180" cy="832942"/>
            <a:chOff x="827350" y="3629733"/>
            <a:chExt cx="1431600" cy="1332067"/>
          </a:xfrm>
        </p:grpSpPr>
        <p:sp>
          <p:nvSpPr>
            <p:cNvPr id="544" name="Google Shape;544;p3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36"/>
          <p:cNvGrpSpPr/>
          <p:nvPr/>
        </p:nvGrpSpPr>
        <p:grpSpPr>
          <a:xfrm>
            <a:off x="7902683" y="2980240"/>
            <a:ext cx="598982" cy="557337"/>
            <a:chOff x="827350" y="3629733"/>
            <a:chExt cx="1431600" cy="1332067"/>
          </a:xfrm>
        </p:grpSpPr>
        <p:sp>
          <p:nvSpPr>
            <p:cNvPr id="548" name="Google Shape;548;p3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36"/>
          <p:cNvGrpSpPr/>
          <p:nvPr/>
        </p:nvGrpSpPr>
        <p:grpSpPr>
          <a:xfrm>
            <a:off x="6634531" y="4239131"/>
            <a:ext cx="464268" cy="431989"/>
            <a:chOff x="827350" y="3629733"/>
            <a:chExt cx="1431600" cy="1332067"/>
          </a:xfrm>
        </p:grpSpPr>
        <p:sp>
          <p:nvSpPr>
            <p:cNvPr id="552" name="Google Shape;552;p3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6"/>
          <p:cNvGrpSpPr/>
          <p:nvPr/>
        </p:nvGrpSpPr>
        <p:grpSpPr>
          <a:xfrm rot="5400000">
            <a:off x="962657" y="3906771"/>
            <a:ext cx="288601" cy="1096693"/>
            <a:chOff x="1006700" y="2603975"/>
            <a:chExt cx="55450" cy="210700"/>
          </a:xfrm>
        </p:grpSpPr>
        <p:sp>
          <p:nvSpPr>
            <p:cNvPr id="556" name="Google Shape;556;p36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7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7"/>
          <p:cNvSpPr txBox="1"/>
          <p:nvPr>
            <p:ph idx="6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Plataformas </a:t>
            </a:r>
            <a:endParaRPr/>
          </a:p>
        </p:txBody>
      </p:sp>
      <p:grpSp>
        <p:nvGrpSpPr>
          <p:cNvPr id="568" name="Google Shape;568;p37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569" name="Google Shape;569;p37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37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576" name="Google Shape;576;p37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7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583" name="Google Shape;583;p37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7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587" name="Google Shape;587;p37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0" name="Google Shape;590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75" y="1506025"/>
            <a:ext cx="3524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4400" y="1832350"/>
            <a:ext cx="3769551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31075" y="2829575"/>
            <a:ext cx="22288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91825" y="2923750"/>
            <a:ext cx="3411601" cy="13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8"/>
          <p:cNvSpPr/>
          <p:nvPr/>
        </p:nvSpPr>
        <p:spPr>
          <a:xfrm>
            <a:off x="1339813" y="1228150"/>
            <a:ext cx="2911500" cy="2476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8"/>
          <p:cNvSpPr txBox="1"/>
          <p:nvPr>
            <p:ph type="title"/>
          </p:nvPr>
        </p:nvSpPr>
        <p:spPr>
          <a:xfrm>
            <a:off x="4491888" y="1682463"/>
            <a:ext cx="3312300" cy="11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endParaRPr/>
          </a:p>
        </p:txBody>
      </p:sp>
      <p:sp>
        <p:nvSpPr>
          <p:cNvPr id="600" name="Google Shape;600;p38"/>
          <p:cNvSpPr txBox="1"/>
          <p:nvPr>
            <p:ph idx="1" type="subTitle"/>
          </p:nvPr>
        </p:nvSpPr>
        <p:spPr>
          <a:xfrm>
            <a:off x="4491888" y="2851113"/>
            <a:ext cx="33123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COMPREENDENDO TEXTOS EM INGLÊS</a:t>
            </a:r>
            <a:endParaRPr/>
          </a:p>
        </p:txBody>
      </p:sp>
      <p:sp>
        <p:nvSpPr>
          <p:cNvPr id="601" name="Google Shape;601;p38"/>
          <p:cNvSpPr txBox="1"/>
          <p:nvPr>
            <p:ph idx="2" type="title"/>
          </p:nvPr>
        </p:nvSpPr>
        <p:spPr>
          <a:xfrm>
            <a:off x="1931126" y="1872250"/>
            <a:ext cx="1932600" cy="11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602" name="Google Shape;602;p38"/>
          <p:cNvGrpSpPr/>
          <p:nvPr/>
        </p:nvGrpSpPr>
        <p:grpSpPr>
          <a:xfrm rot="10800000">
            <a:off x="8057882" y="382596"/>
            <a:ext cx="288601" cy="1096693"/>
            <a:chOff x="1006700" y="2603975"/>
            <a:chExt cx="55450" cy="210700"/>
          </a:xfrm>
        </p:grpSpPr>
        <p:sp>
          <p:nvSpPr>
            <p:cNvPr id="603" name="Google Shape;603;p38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38"/>
          <p:cNvGrpSpPr/>
          <p:nvPr/>
        </p:nvGrpSpPr>
        <p:grpSpPr>
          <a:xfrm>
            <a:off x="558602" y="508321"/>
            <a:ext cx="781224" cy="726909"/>
            <a:chOff x="827350" y="3629733"/>
            <a:chExt cx="1431600" cy="1332067"/>
          </a:xfrm>
        </p:grpSpPr>
        <p:sp>
          <p:nvSpPr>
            <p:cNvPr id="610" name="Google Shape;610;p3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8"/>
          <p:cNvGrpSpPr/>
          <p:nvPr/>
        </p:nvGrpSpPr>
        <p:grpSpPr>
          <a:xfrm>
            <a:off x="1387564" y="321673"/>
            <a:ext cx="356325" cy="331552"/>
            <a:chOff x="827350" y="3629733"/>
            <a:chExt cx="1431600" cy="1332067"/>
          </a:xfrm>
        </p:grpSpPr>
        <p:sp>
          <p:nvSpPr>
            <p:cNvPr id="614" name="Google Shape;614;p3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38"/>
          <p:cNvGrpSpPr/>
          <p:nvPr/>
        </p:nvGrpSpPr>
        <p:grpSpPr>
          <a:xfrm>
            <a:off x="7535601" y="3848738"/>
            <a:ext cx="895180" cy="832942"/>
            <a:chOff x="827350" y="3629733"/>
            <a:chExt cx="1431600" cy="1332067"/>
          </a:xfrm>
        </p:grpSpPr>
        <p:sp>
          <p:nvSpPr>
            <p:cNvPr id="618" name="Google Shape;618;p3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38"/>
          <p:cNvGrpSpPr/>
          <p:nvPr/>
        </p:nvGrpSpPr>
        <p:grpSpPr>
          <a:xfrm>
            <a:off x="7902683" y="2980240"/>
            <a:ext cx="598982" cy="557337"/>
            <a:chOff x="827350" y="3629733"/>
            <a:chExt cx="1431600" cy="1332067"/>
          </a:xfrm>
        </p:grpSpPr>
        <p:sp>
          <p:nvSpPr>
            <p:cNvPr id="622" name="Google Shape;622;p3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38"/>
          <p:cNvGrpSpPr/>
          <p:nvPr/>
        </p:nvGrpSpPr>
        <p:grpSpPr>
          <a:xfrm>
            <a:off x="6634531" y="4239131"/>
            <a:ext cx="464268" cy="431989"/>
            <a:chOff x="827350" y="3629733"/>
            <a:chExt cx="1431600" cy="1332067"/>
          </a:xfrm>
        </p:grpSpPr>
        <p:sp>
          <p:nvSpPr>
            <p:cNvPr id="626" name="Google Shape;626;p3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38"/>
          <p:cNvGrpSpPr/>
          <p:nvPr/>
        </p:nvGrpSpPr>
        <p:grpSpPr>
          <a:xfrm rot="5400000">
            <a:off x="962657" y="3906771"/>
            <a:ext cx="288601" cy="1096693"/>
            <a:chOff x="1006700" y="2603975"/>
            <a:chExt cx="55450" cy="210700"/>
          </a:xfrm>
        </p:grpSpPr>
        <p:sp>
          <p:nvSpPr>
            <p:cNvPr id="630" name="Google Shape;630;p38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9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9"/>
          <p:cNvSpPr txBox="1"/>
          <p:nvPr>
            <p:ph idx="6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Plataformas </a:t>
            </a:r>
            <a:endParaRPr/>
          </a:p>
        </p:txBody>
      </p:sp>
      <p:grpSp>
        <p:nvGrpSpPr>
          <p:cNvPr id="642" name="Google Shape;642;p39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643" name="Google Shape;643;p39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39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650" name="Google Shape;650;p39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39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657" name="Google Shape;657;p39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39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661" name="Google Shape;661;p39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64" name="Google Shape;664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150" y="1475050"/>
            <a:ext cx="2778300" cy="82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8150" y="2856038"/>
            <a:ext cx="20193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2425" y="2786500"/>
            <a:ext cx="283444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4650" y="1475050"/>
            <a:ext cx="4039529" cy="9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9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23713" y="3927822"/>
            <a:ext cx="3471271" cy="8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0"/>
          <p:cNvSpPr/>
          <p:nvPr/>
        </p:nvSpPr>
        <p:spPr>
          <a:xfrm>
            <a:off x="1339813" y="1228150"/>
            <a:ext cx="2911500" cy="2476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0"/>
          <p:cNvSpPr txBox="1"/>
          <p:nvPr>
            <p:ph type="title"/>
          </p:nvPr>
        </p:nvSpPr>
        <p:spPr>
          <a:xfrm>
            <a:off x="4491888" y="1682463"/>
            <a:ext cx="3312300" cy="11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LISTENING</a:t>
            </a:r>
            <a:endParaRPr/>
          </a:p>
        </p:txBody>
      </p:sp>
      <p:sp>
        <p:nvSpPr>
          <p:cNvPr id="675" name="Google Shape;675;p40"/>
          <p:cNvSpPr txBox="1"/>
          <p:nvPr>
            <p:ph idx="1" type="subTitle"/>
          </p:nvPr>
        </p:nvSpPr>
        <p:spPr>
          <a:xfrm>
            <a:off x="4491888" y="2851113"/>
            <a:ext cx="33123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DESENVOLVENDO A COMPREENSÃO AUDITIVA</a:t>
            </a:r>
            <a:endParaRPr/>
          </a:p>
        </p:txBody>
      </p:sp>
      <p:sp>
        <p:nvSpPr>
          <p:cNvPr id="676" name="Google Shape;676;p40"/>
          <p:cNvSpPr txBox="1"/>
          <p:nvPr>
            <p:ph idx="2" type="title"/>
          </p:nvPr>
        </p:nvSpPr>
        <p:spPr>
          <a:xfrm>
            <a:off x="1931128" y="1872250"/>
            <a:ext cx="2094300" cy="11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677" name="Google Shape;677;p40"/>
          <p:cNvGrpSpPr/>
          <p:nvPr/>
        </p:nvGrpSpPr>
        <p:grpSpPr>
          <a:xfrm rot="10800000">
            <a:off x="8057882" y="382596"/>
            <a:ext cx="288601" cy="1096693"/>
            <a:chOff x="1006700" y="2603975"/>
            <a:chExt cx="55450" cy="210700"/>
          </a:xfrm>
        </p:grpSpPr>
        <p:sp>
          <p:nvSpPr>
            <p:cNvPr id="678" name="Google Shape;678;p40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40"/>
          <p:cNvGrpSpPr/>
          <p:nvPr/>
        </p:nvGrpSpPr>
        <p:grpSpPr>
          <a:xfrm>
            <a:off x="558602" y="508321"/>
            <a:ext cx="781224" cy="726909"/>
            <a:chOff x="827350" y="3629733"/>
            <a:chExt cx="1431600" cy="1332067"/>
          </a:xfrm>
        </p:grpSpPr>
        <p:sp>
          <p:nvSpPr>
            <p:cNvPr id="685" name="Google Shape;685;p40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0"/>
          <p:cNvGrpSpPr/>
          <p:nvPr/>
        </p:nvGrpSpPr>
        <p:grpSpPr>
          <a:xfrm>
            <a:off x="1387564" y="321673"/>
            <a:ext cx="356325" cy="331552"/>
            <a:chOff x="827350" y="3629733"/>
            <a:chExt cx="1431600" cy="1332067"/>
          </a:xfrm>
        </p:grpSpPr>
        <p:sp>
          <p:nvSpPr>
            <p:cNvPr id="689" name="Google Shape;689;p40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40"/>
          <p:cNvGrpSpPr/>
          <p:nvPr/>
        </p:nvGrpSpPr>
        <p:grpSpPr>
          <a:xfrm>
            <a:off x="7535601" y="3848738"/>
            <a:ext cx="895180" cy="832942"/>
            <a:chOff x="827350" y="3629733"/>
            <a:chExt cx="1431600" cy="1332067"/>
          </a:xfrm>
        </p:grpSpPr>
        <p:sp>
          <p:nvSpPr>
            <p:cNvPr id="693" name="Google Shape;693;p40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0"/>
          <p:cNvGrpSpPr/>
          <p:nvPr/>
        </p:nvGrpSpPr>
        <p:grpSpPr>
          <a:xfrm>
            <a:off x="7902683" y="2980240"/>
            <a:ext cx="598982" cy="557337"/>
            <a:chOff x="827350" y="3629733"/>
            <a:chExt cx="1431600" cy="1332067"/>
          </a:xfrm>
        </p:grpSpPr>
        <p:sp>
          <p:nvSpPr>
            <p:cNvPr id="697" name="Google Shape;697;p40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0"/>
          <p:cNvGrpSpPr/>
          <p:nvPr/>
        </p:nvGrpSpPr>
        <p:grpSpPr>
          <a:xfrm>
            <a:off x="6634531" y="4239131"/>
            <a:ext cx="464268" cy="431989"/>
            <a:chOff x="827350" y="3629733"/>
            <a:chExt cx="1431600" cy="1332067"/>
          </a:xfrm>
        </p:grpSpPr>
        <p:sp>
          <p:nvSpPr>
            <p:cNvPr id="701" name="Google Shape;701;p40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0"/>
          <p:cNvGrpSpPr/>
          <p:nvPr/>
        </p:nvGrpSpPr>
        <p:grpSpPr>
          <a:xfrm rot="5400000">
            <a:off x="962657" y="3906771"/>
            <a:ext cx="288601" cy="1096693"/>
            <a:chOff x="1006700" y="2603975"/>
            <a:chExt cx="55450" cy="210700"/>
          </a:xfrm>
        </p:grpSpPr>
        <p:sp>
          <p:nvSpPr>
            <p:cNvPr id="705" name="Google Shape;705;p40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1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1"/>
          <p:cNvSpPr txBox="1"/>
          <p:nvPr>
            <p:ph idx="6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Plataformas </a:t>
            </a:r>
            <a:endParaRPr/>
          </a:p>
        </p:txBody>
      </p:sp>
      <p:grpSp>
        <p:nvGrpSpPr>
          <p:cNvPr id="717" name="Google Shape;717;p41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718" name="Google Shape;718;p41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1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725" name="Google Shape;725;p41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41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732" name="Google Shape;732;p41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1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736" name="Google Shape;736;p41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39" name="Google Shape;739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225" y="1521525"/>
            <a:ext cx="29337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3900" y="1612988"/>
            <a:ext cx="1972850" cy="9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0250" y="3062700"/>
            <a:ext cx="2468198" cy="6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86150" y="2015553"/>
            <a:ext cx="1819531" cy="4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35775" y="3092404"/>
            <a:ext cx="3704394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4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23150" y="4073925"/>
            <a:ext cx="1526035" cy="8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2"/>
          <p:cNvSpPr/>
          <p:nvPr/>
        </p:nvSpPr>
        <p:spPr>
          <a:xfrm>
            <a:off x="1339813" y="1228150"/>
            <a:ext cx="2911500" cy="2476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2"/>
          <p:cNvSpPr txBox="1"/>
          <p:nvPr>
            <p:ph type="title"/>
          </p:nvPr>
        </p:nvSpPr>
        <p:spPr>
          <a:xfrm>
            <a:off x="4491888" y="1682463"/>
            <a:ext cx="3312300" cy="11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SPEAKING</a:t>
            </a:r>
            <a:endParaRPr/>
          </a:p>
        </p:txBody>
      </p:sp>
      <p:sp>
        <p:nvSpPr>
          <p:cNvPr id="751" name="Google Shape;751;p42"/>
          <p:cNvSpPr txBox="1"/>
          <p:nvPr>
            <p:ph idx="1" type="subTitle"/>
          </p:nvPr>
        </p:nvSpPr>
        <p:spPr>
          <a:xfrm>
            <a:off x="4491888" y="2851113"/>
            <a:ext cx="33123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DESENVOLVENDO A FALA</a:t>
            </a:r>
            <a:endParaRPr/>
          </a:p>
        </p:txBody>
      </p:sp>
      <p:sp>
        <p:nvSpPr>
          <p:cNvPr id="752" name="Google Shape;752;p42"/>
          <p:cNvSpPr txBox="1"/>
          <p:nvPr>
            <p:ph idx="2" type="title"/>
          </p:nvPr>
        </p:nvSpPr>
        <p:spPr>
          <a:xfrm>
            <a:off x="1931127" y="1872250"/>
            <a:ext cx="2057100" cy="11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753" name="Google Shape;753;p42"/>
          <p:cNvGrpSpPr/>
          <p:nvPr/>
        </p:nvGrpSpPr>
        <p:grpSpPr>
          <a:xfrm rot="10800000">
            <a:off x="8057882" y="382596"/>
            <a:ext cx="288601" cy="1096693"/>
            <a:chOff x="1006700" y="2603975"/>
            <a:chExt cx="55450" cy="210700"/>
          </a:xfrm>
        </p:grpSpPr>
        <p:sp>
          <p:nvSpPr>
            <p:cNvPr id="754" name="Google Shape;754;p42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2"/>
          <p:cNvGrpSpPr/>
          <p:nvPr/>
        </p:nvGrpSpPr>
        <p:grpSpPr>
          <a:xfrm>
            <a:off x="558602" y="508321"/>
            <a:ext cx="781224" cy="726909"/>
            <a:chOff x="827350" y="3629733"/>
            <a:chExt cx="1431600" cy="1332067"/>
          </a:xfrm>
        </p:grpSpPr>
        <p:sp>
          <p:nvSpPr>
            <p:cNvPr id="761" name="Google Shape;761;p4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2"/>
          <p:cNvGrpSpPr/>
          <p:nvPr/>
        </p:nvGrpSpPr>
        <p:grpSpPr>
          <a:xfrm>
            <a:off x="1387564" y="321673"/>
            <a:ext cx="356325" cy="331552"/>
            <a:chOff x="827350" y="3629733"/>
            <a:chExt cx="1431600" cy="1332067"/>
          </a:xfrm>
        </p:grpSpPr>
        <p:sp>
          <p:nvSpPr>
            <p:cNvPr id="765" name="Google Shape;765;p4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2"/>
          <p:cNvGrpSpPr/>
          <p:nvPr/>
        </p:nvGrpSpPr>
        <p:grpSpPr>
          <a:xfrm>
            <a:off x="7535601" y="3848738"/>
            <a:ext cx="895180" cy="832942"/>
            <a:chOff x="827350" y="3629733"/>
            <a:chExt cx="1431600" cy="1332067"/>
          </a:xfrm>
        </p:grpSpPr>
        <p:sp>
          <p:nvSpPr>
            <p:cNvPr id="769" name="Google Shape;769;p4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2"/>
          <p:cNvGrpSpPr/>
          <p:nvPr/>
        </p:nvGrpSpPr>
        <p:grpSpPr>
          <a:xfrm>
            <a:off x="7902683" y="2980240"/>
            <a:ext cx="598982" cy="557337"/>
            <a:chOff x="827350" y="3629733"/>
            <a:chExt cx="1431600" cy="1332067"/>
          </a:xfrm>
        </p:grpSpPr>
        <p:sp>
          <p:nvSpPr>
            <p:cNvPr id="773" name="Google Shape;773;p4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2"/>
          <p:cNvGrpSpPr/>
          <p:nvPr/>
        </p:nvGrpSpPr>
        <p:grpSpPr>
          <a:xfrm>
            <a:off x="6634531" y="4239131"/>
            <a:ext cx="464268" cy="431989"/>
            <a:chOff x="827350" y="3629733"/>
            <a:chExt cx="1431600" cy="1332067"/>
          </a:xfrm>
        </p:grpSpPr>
        <p:sp>
          <p:nvSpPr>
            <p:cNvPr id="777" name="Google Shape;777;p4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2"/>
          <p:cNvGrpSpPr/>
          <p:nvPr/>
        </p:nvGrpSpPr>
        <p:grpSpPr>
          <a:xfrm rot="5400000">
            <a:off x="962657" y="3906771"/>
            <a:ext cx="288601" cy="1096693"/>
            <a:chOff x="1006700" y="2603975"/>
            <a:chExt cx="55450" cy="210700"/>
          </a:xfrm>
        </p:grpSpPr>
        <p:sp>
          <p:nvSpPr>
            <p:cNvPr id="781" name="Google Shape;781;p42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3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3"/>
          <p:cNvSpPr txBox="1"/>
          <p:nvPr>
            <p:ph idx="6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Plataformas </a:t>
            </a:r>
            <a:endParaRPr/>
          </a:p>
        </p:txBody>
      </p:sp>
      <p:grpSp>
        <p:nvGrpSpPr>
          <p:cNvPr id="793" name="Google Shape;793;p43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794" name="Google Shape;794;p43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3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801" name="Google Shape;801;p43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3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808" name="Google Shape;808;p43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3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812" name="Google Shape;812;p43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15" name="Google Shape;815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00" y="1419025"/>
            <a:ext cx="2918847" cy="6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4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698400"/>
            <a:ext cx="3030325" cy="9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4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7125" y="2650800"/>
            <a:ext cx="1533174" cy="164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75800" y="2977150"/>
            <a:ext cx="2726518" cy="10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4"/>
          <p:cNvSpPr/>
          <p:nvPr/>
        </p:nvSpPr>
        <p:spPr>
          <a:xfrm>
            <a:off x="1339813" y="1228150"/>
            <a:ext cx="2911500" cy="2476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4"/>
          <p:cNvSpPr txBox="1"/>
          <p:nvPr>
            <p:ph type="title"/>
          </p:nvPr>
        </p:nvSpPr>
        <p:spPr>
          <a:xfrm>
            <a:off x="4491888" y="1682463"/>
            <a:ext cx="3312300" cy="11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</a:t>
            </a:r>
            <a:endParaRPr/>
          </a:p>
        </p:txBody>
      </p:sp>
      <p:sp>
        <p:nvSpPr>
          <p:cNvPr id="825" name="Google Shape;825;p44"/>
          <p:cNvSpPr txBox="1"/>
          <p:nvPr>
            <p:ph idx="1" type="subTitle"/>
          </p:nvPr>
        </p:nvSpPr>
        <p:spPr>
          <a:xfrm>
            <a:off x="4491888" y="2851113"/>
            <a:ext cx="33123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PRATICANDO A ESCRITA EM LÍNGUA INGLESA</a:t>
            </a:r>
            <a:endParaRPr/>
          </a:p>
        </p:txBody>
      </p:sp>
      <p:sp>
        <p:nvSpPr>
          <p:cNvPr id="826" name="Google Shape;826;p44"/>
          <p:cNvSpPr txBox="1"/>
          <p:nvPr>
            <p:ph idx="2" type="title"/>
          </p:nvPr>
        </p:nvSpPr>
        <p:spPr>
          <a:xfrm>
            <a:off x="1931127" y="1872250"/>
            <a:ext cx="1970100" cy="11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827" name="Google Shape;827;p44"/>
          <p:cNvGrpSpPr/>
          <p:nvPr/>
        </p:nvGrpSpPr>
        <p:grpSpPr>
          <a:xfrm rot="10800000">
            <a:off x="8057882" y="382596"/>
            <a:ext cx="288601" cy="1096693"/>
            <a:chOff x="1006700" y="2603975"/>
            <a:chExt cx="55450" cy="210700"/>
          </a:xfrm>
        </p:grpSpPr>
        <p:sp>
          <p:nvSpPr>
            <p:cNvPr id="828" name="Google Shape;828;p44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4"/>
          <p:cNvGrpSpPr/>
          <p:nvPr/>
        </p:nvGrpSpPr>
        <p:grpSpPr>
          <a:xfrm>
            <a:off x="558602" y="508321"/>
            <a:ext cx="781224" cy="726909"/>
            <a:chOff x="827350" y="3629733"/>
            <a:chExt cx="1431600" cy="1332067"/>
          </a:xfrm>
        </p:grpSpPr>
        <p:sp>
          <p:nvSpPr>
            <p:cNvPr id="835" name="Google Shape;835;p4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4"/>
          <p:cNvGrpSpPr/>
          <p:nvPr/>
        </p:nvGrpSpPr>
        <p:grpSpPr>
          <a:xfrm>
            <a:off x="1387564" y="321673"/>
            <a:ext cx="356325" cy="331552"/>
            <a:chOff x="827350" y="3629733"/>
            <a:chExt cx="1431600" cy="1332067"/>
          </a:xfrm>
        </p:grpSpPr>
        <p:sp>
          <p:nvSpPr>
            <p:cNvPr id="839" name="Google Shape;839;p4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4"/>
          <p:cNvGrpSpPr/>
          <p:nvPr/>
        </p:nvGrpSpPr>
        <p:grpSpPr>
          <a:xfrm>
            <a:off x="7535601" y="3848738"/>
            <a:ext cx="895180" cy="832942"/>
            <a:chOff x="827350" y="3629733"/>
            <a:chExt cx="1431600" cy="1332067"/>
          </a:xfrm>
        </p:grpSpPr>
        <p:sp>
          <p:nvSpPr>
            <p:cNvPr id="843" name="Google Shape;843;p4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>
            <a:off x="7902683" y="2980240"/>
            <a:ext cx="598982" cy="557337"/>
            <a:chOff x="827350" y="3629733"/>
            <a:chExt cx="1431600" cy="1332067"/>
          </a:xfrm>
        </p:grpSpPr>
        <p:sp>
          <p:nvSpPr>
            <p:cNvPr id="847" name="Google Shape;847;p4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4"/>
          <p:cNvGrpSpPr/>
          <p:nvPr/>
        </p:nvGrpSpPr>
        <p:grpSpPr>
          <a:xfrm>
            <a:off x="6634531" y="4239131"/>
            <a:ext cx="464268" cy="431989"/>
            <a:chOff x="827350" y="3629733"/>
            <a:chExt cx="1431600" cy="1332067"/>
          </a:xfrm>
        </p:grpSpPr>
        <p:sp>
          <p:nvSpPr>
            <p:cNvPr id="851" name="Google Shape;851;p4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44"/>
          <p:cNvGrpSpPr/>
          <p:nvPr/>
        </p:nvGrpSpPr>
        <p:grpSpPr>
          <a:xfrm rot="5400000">
            <a:off x="962657" y="3906771"/>
            <a:ext cx="288601" cy="1096693"/>
            <a:chOff x="1006700" y="2603975"/>
            <a:chExt cx="55450" cy="210700"/>
          </a:xfrm>
        </p:grpSpPr>
        <p:sp>
          <p:nvSpPr>
            <p:cNvPr id="855" name="Google Shape;855;p44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4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4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4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5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5"/>
          <p:cNvSpPr txBox="1"/>
          <p:nvPr>
            <p:ph idx="6"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Plataformas </a:t>
            </a:r>
            <a:endParaRPr/>
          </a:p>
        </p:txBody>
      </p:sp>
      <p:grpSp>
        <p:nvGrpSpPr>
          <p:cNvPr id="867" name="Google Shape;867;p45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868" name="Google Shape;868;p45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5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5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5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5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875" name="Google Shape;875;p45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5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5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5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5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5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882" name="Google Shape;882;p45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5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5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5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886" name="Google Shape;886;p45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89" name="Google Shape;88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500" y="1459100"/>
            <a:ext cx="2727293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3325" y="2988725"/>
            <a:ext cx="2217326" cy="12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2443" y="2242775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/>
          <p:nvPr/>
        </p:nvSpPr>
        <p:spPr>
          <a:xfrm>
            <a:off x="787775" y="32395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"/>
          <p:cNvSpPr txBox="1"/>
          <p:nvPr>
            <p:ph type="title"/>
          </p:nvPr>
        </p:nvSpPr>
        <p:spPr>
          <a:xfrm>
            <a:off x="1159575" y="35365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Prof. Dr. Leonardo Neves Correa</a:t>
            </a:r>
            <a:endParaRPr/>
          </a:p>
        </p:txBody>
      </p:sp>
      <p:grpSp>
        <p:nvGrpSpPr>
          <p:cNvPr id="293" name="Google Shape;293;p28"/>
          <p:cNvGrpSpPr/>
          <p:nvPr/>
        </p:nvGrpSpPr>
        <p:grpSpPr>
          <a:xfrm>
            <a:off x="216232" y="3830296"/>
            <a:ext cx="288601" cy="1096693"/>
            <a:chOff x="1006700" y="2603975"/>
            <a:chExt cx="55450" cy="210700"/>
          </a:xfrm>
        </p:grpSpPr>
        <p:sp>
          <p:nvSpPr>
            <p:cNvPr id="294" name="Google Shape;294;p28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8"/>
          <p:cNvGrpSpPr/>
          <p:nvPr/>
        </p:nvGrpSpPr>
        <p:grpSpPr>
          <a:xfrm>
            <a:off x="8596681" y="736494"/>
            <a:ext cx="464268" cy="431989"/>
            <a:chOff x="827350" y="3629733"/>
            <a:chExt cx="1431600" cy="1332067"/>
          </a:xfrm>
        </p:grpSpPr>
        <p:sp>
          <p:nvSpPr>
            <p:cNvPr id="301" name="Google Shape;301;p2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28"/>
          <p:cNvGrpSpPr/>
          <p:nvPr/>
        </p:nvGrpSpPr>
        <p:grpSpPr>
          <a:xfrm>
            <a:off x="8596636" y="178169"/>
            <a:ext cx="356755" cy="331951"/>
            <a:chOff x="827350" y="3629733"/>
            <a:chExt cx="1431600" cy="1332067"/>
          </a:xfrm>
        </p:grpSpPr>
        <p:sp>
          <p:nvSpPr>
            <p:cNvPr id="305" name="Google Shape;305;p2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28"/>
          <p:cNvSpPr txBox="1"/>
          <p:nvPr>
            <p:ph idx="4294967295" type="title"/>
          </p:nvPr>
        </p:nvSpPr>
        <p:spPr>
          <a:xfrm>
            <a:off x="4322475" y="1394850"/>
            <a:ext cx="4738500" cy="36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Professor pesquisador na Universidade Federal de Minas Gerais (UFMG)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Doutor em Linguística Aplicada pela Pontifícia Universidade Católica (PUC-SP)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Mestre em Estudos da Linguagem pela Universidade Estadual de Londrina (UEL)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Graduado em Letras Estrangeiras Modernas (Língua inglesa e suas literaturas) pela UEL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9" name="Google Shape;309;p28"/>
          <p:cNvSpPr txBox="1"/>
          <p:nvPr>
            <p:ph idx="4294967295" type="title"/>
          </p:nvPr>
        </p:nvSpPr>
        <p:spPr>
          <a:xfrm>
            <a:off x="1379050" y="1313425"/>
            <a:ext cx="2882400" cy="3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Karla"/>
                <a:ea typeface="Karla"/>
                <a:cs typeface="Karla"/>
                <a:sym typeface="Karla"/>
              </a:rPr>
              <a:t>Insira aqui sua foto</a:t>
            </a:r>
            <a:endParaRPr sz="23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325" y="1355275"/>
            <a:ext cx="3293700" cy="329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6"/>
          <p:cNvSpPr/>
          <p:nvPr/>
        </p:nvSpPr>
        <p:spPr>
          <a:xfrm>
            <a:off x="1339813" y="1228150"/>
            <a:ext cx="2911500" cy="24768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6"/>
          <p:cNvSpPr txBox="1"/>
          <p:nvPr>
            <p:ph type="title"/>
          </p:nvPr>
        </p:nvSpPr>
        <p:spPr>
          <a:xfrm>
            <a:off x="4491888" y="1682463"/>
            <a:ext cx="3312300" cy="11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TOOLS</a:t>
            </a:r>
            <a:endParaRPr/>
          </a:p>
        </p:txBody>
      </p:sp>
      <p:sp>
        <p:nvSpPr>
          <p:cNvPr id="898" name="Google Shape;898;p46"/>
          <p:cNvSpPr txBox="1"/>
          <p:nvPr>
            <p:ph idx="1" type="subTitle"/>
          </p:nvPr>
        </p:nvSpPr>
        <p:spPr>
          <a:xfrm>
            <a:off x="4491888" y="2851113"/>
            <a:ext cx="3312300" cy="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FERRAMENTAS EXTRAS PARA AUXILIAR SEUS ESTUDOS</a:t>
            </a:r>
            <a:endParaRPr/>
          </a:p>
        </p:txBody>
      </p:sp>
      <p:sp>
        <p:nvSpPr>
          <p:cNvPr id="899" name="Google Shape;899;p46"/>
          <p:cNvSpPr txBox="1"/>
          <p:nvPr>
            <p:ph idx="2" type="title"/>
          </p:nvPr>
        </p:nvSpPr>
        <p:spPr>
          <a:xfrm>
            <a:off x="1931128" y="1872250"/>
            <a:ext cx="2206200" cy="11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grpSp>
        <p:nvGrpSpPr>
          <p:cNvPr id="900" name="Google Shape;900;p46"/>
          <p:cNvGrpSpPr/>
          <p:nvPr/>
        </p:nvGrpSpPr>
        <p:grpSpPr>
          <a:xfrm rot="10800000">
            <a:off x="8057882" y="382596"/>
            <a:ext cx="288601" cy="1096693"/>
            <a:chOff x="1006700" y="2603975"/>
            <a:chExt cx="55450" cy="210700"/>
          </a:xfrm>
        </p:grpSpPr>
        <p:sp>
          <p:nvSpPr>
            <p:cNvPr id="901" name="Google Shape;901;p46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6"/>
          <p:cNvGrpSpPr/>
          <p:nvPr/>
        </p:nvGrpSpPr>
        <p:grpSpPr>
          <a:xfrm>
            <a:off x="558602" y="508321"/>
            <a:ext cx="781224" cy="726909"/>
            <a:chOff x="827350" y="3629733"/>
            <a:chExt cx="1431600" cy="1332067"/>
          </a:xfrm>
        </p:grpSpPr>
        <p:sp>
          <p:nvSpPr>
            <p:cNvPr id="908" name="Google Shape;908;p4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6"/>
          <p:cNvGrpSpPr/>
          <p:nvPr/>
        </p:nvGrpSpPr>
        <p:grpSpPr>
          <a:xfrm>
            <a:off x="1387564" y="321673"/>
            <a:ext cx="356325" cy="331552"/>
            <a:chOff x="827350" y="3629733"/>
            <a:chExt cx="1431600" cy="1332067"/>
          </a:xfrm>
        </p:grpSpPr>
        <p:sp>
          <p:nvSpPr>
            <p:cNvPr id="912" name="Google Shape;912;p4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6"/>
          <p:cNvGrpSpPr/>
          <p:nvPr/>
        </p:nvGrpSpPr>
        <p:grpSpPr>
          <a:xfrm>
            <a:off x="7535601" y="3848738"/>
            <a:ext cx="895180" cy="832942"/>
            <a:chOff x="827350" y="3629733"/>
            <a:chExt cx="1431600" cy="1332067"/>
          </a:xfrm>
        </p:grpSpPr>
        <p:sp>
          <p:nvSpPr>
            <p:cNvPr id="916" name="Google Shape;916;p4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6"/>
          <p:cNvGrpSpPr/>
          <p:nvPr/>
        </p:nvGrpSpPr>
        <p:grpSpPr>
          <a:xfrm>
            <a:off x="7902683" y="2980240"/>
            <a:ext cx="598982" cy="557337"/>
            <a:chOff x="827350" y="3629733"/>
            <a:chExt cx="1431600" cy="1332067"/>
          </a:xfrm>
        </p:grpSpPr>
        <p:sp>
          <p:nvSpPr>
            <p:cNvPr id="920" name="Google Shape;920;p4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46"/>
          <p:cNvGrpSpPr/>
          <p:nvPr/>
        </p:nvGrpSpPr>
        <p:grpSpPr>
          <a:xfrm>
            <a:off x="6634531" y="4239131"/>
            <a:ext cx="464268" cy="431989"/>
            <a:chOff x="827350" y="3629733"/>
            <a:chExt cx="1431600" cy="1332067"/>
          </a:xfrm>
        </p:grpSpPr>
        <p:sp>
          <p:nvSpPr>
            <p:cNvPr id="924" name="Google Shape;924;p46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46"/>
          <p:cNvGrpSpPr/>
          <p:nvPr/>
        </p:nvGrpSpPr>
        <p:grpSpPr>
          <a:xfrm rot="5400000">
            <a:off x="962657" y="3906771"/>
            <a:ext cx="288601" cy="1096693"/>
            <a:chOff x="1006700" y="2603975"/>
            <a:chExt cx="55450" cy="210700"/>
          </a:xfrm>
        </p:grpSpPr>
        <p:sp>
          <p:nvSpPr>
            <p:cNvPr id="928" name="Google Shape;928;p46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7"/>
          <p:cNvSpPr txBox="1"/>
          <p:nvPr>
            <p:ph type="title"/>
          </p:nvPr>
        </p:nvSpPr>
        <p:spPr>
          <a:xfrm rot="180">
            <a:off x="1355125" y="260894"/>
            <a:ext cx="5720100" cy="79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Ferramentas extras</a:t>
            </a:r>
            <a:endParaRPr sz="3700"/>
          </a:p>
        </p:txBody>
      </p:sp>
      <p:sp>
        <p:nvSpPr>
          <p:cNvPr id="939" name="Google Shape;939;p47"/>
          <p:cNvSpPr txBox="1"/>
          <p:nvPr>
            <p:ph idx="1" type="subTitle"/>
          </p:nvPr>
        </p:nvSpPr>
        <p:spPr>
          <a:xfrm>
            <a:off x="410600" y="4196550"/>
            <a:ext cx="3520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Google Lens</a:t>
            </a:r>
            <a:endParaRPr sz="2500"/>
          </a:p>
        </p:txBody>
      </p:sp>
      <p:pic>
        <p:nvPicPr>
          <p:cNvPr id="940" name="Google Shape;94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796" y="3057375"/>
            <a:ext cx="1140100" cy="10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2575" y="3776649"/>
            <a:ext cx="2658725" cy="7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4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6500" y="1260844"/>
            <a:ext cx="26289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4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2700" y="1242185"/>
            <a:ext cx="2628901" cy="10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8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48"/>
          <p:cNvSpPr txBox="1"/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</a:t>
            </a:r>
            <a:endParaRPr/>
          </a:p>
        </p:txBody>
      </p:sp>
      <p:sp>
        <p:nvSpPr>
          <p:cNvPr id="950" name="Google Shape;950;p48"/>
          <p:cNvSpPr txBox="1"/>
          <p:nvPr>
            <p:ph idx="1" type="body"/>
          </p:nvPr>
        </p:nvSpPr>
        <p:spPr>
          <a:xfrm>
            <a:off x="713225" y="1475125"/>
            <a:ext cx="77175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BAIMA, Girlene Miranda; JÚNIOR, João Batista Bottentuit; SANTOS, Sabrina Lima dos. Aplicativos móveis para o aprendizado de língua inglesa: busuu, duolingo e memrise. </a:t>
            </a:r>
            <a:r>
              <a:rPr b="1" lang="en" sz="1400"/>
              <a:t>Boletim de Conjuntura (BOCA),</a:t>
            </a:r>
            <a:r>
              <a:rPr lang="en" sz="1400"/>
              <a:t> Boa Vista, vol. 15, n.45, 2023. Disponível em: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https://revista.ioles.com.br/boca/index.php/revista/article/view/2165/848</a:t>
            </a:r>
            <a:r>
              <a:rPr lang="en" sz="1400"/>
              <a:t>. Acesso em: 1/5/2024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HOCKLY'S, Nicky. </a:t>
            </a:r>
            <a:r>
              <a:rPr b="1" lang="en" sz="1400"/>
              <a:t>50 Essentials for </a:t>
            </a:r>
            <a:r>
              <a:rPr b="1" lang="en" sz="1400"/>
              <a:t>using</a:t>
            </a:r>
            <a:r>
              <a:rPr b="1" lang="en" sz="1400"/>
              <a:t> learning technologies. </a:t>
            </a:r>
            <a:r>
              <a:rPr lang="en" sz="1400"/>
              <a:t>United Kingdom: Cambridge University Press, 2022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HOLLINS, Peter. </a:t>
            </a:r>
            <a:r>
              <a:rPr b="1" lang="en" sz="1400"/>
              <a:t>The Science of Self Learning: how to teach yourself anything,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/>
              <a:t>learn more in less time, and direct your own education.</a:t>
            </a:r>
            <a:r>
              <a:rPr lang="en" sz="1400"/>
              <a:t> E-book version, 2018.</a:t>
            </a:r>
            <a:endParaRPr sz="1400"/>
          </a:p>
        </p:txBody>
      </p:sp>
      <p:grpSp>
        <p:nvGrpSpPr>
          <p:cNvPr id="951" name="Google Shape;951;p48"/>
          <p:cNvGrpSpPr/>
          <p:nvPr/>
        </p:nvGrpSpPr>
        <p:grpSpPr>
          <a:xfrm>
            <a:off x="7551999" y="3848777"/>
            <a:ext cx="1178637" cy="1096691"/>
            <a:chOff x="827350" y="3629733"/>
            <a:chExt cx="1431600" cy="1332067"/>
          </a:xfrm>
        </p:grpSpPr>
        <p:sp>
          <p:nvSpPr>
            <p:cNvPr id="952" name="Google Shape;952;p4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48"/>
          <p:cNvGrpSpPr/>
          <p:nvPr/>
        </p:nvGrpSpPr>
        <p:grpSpPr>
          <a:xfrm>
            <a:off x="8528555" y="3165453"/>
            <a:ext cx="615445" cy="572656"/>
            <a:chOff x="827350" y="3629733"/>
            <a:chExt cx="1431600" cy="1332067"/>
          </a:xfrm>
        </p:grpSpPr>
        <p:sp>
          <p:nvSpPr>
            <p:cNvPr id="956" name="Google Shape;956;p48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8"/>
          <p:cNvGrpSpPr/>
          <p:nvPr/>
        </p:nvGrpSpPr>
        <p:grpSpPr>
          <a:xfrm>
            <a:off x="178132" y="378421"/>
            <a:ext cx="288601" cy="1096693"/>
            <a:chOff x="1006700" y="2603975"/>
            <a:chExt cx="55450" cy="210700"/>
          </a:xfrm>
        </p:grpSpPr>
        <p:sp>
          <p:nvSpPr>
            <p:cNvPr id="960" name="Google Shape;960;p48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/>
          <p:nvPr/>
        </p:nvSpPr>
        <p:spPr>
          <a:xfrm>
            <a:off x="787775" y="32395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9"/>
          <p:cNvSpPr txBox="1"/>
          <p:nvPr>
            <p:ph type="title"/>
          </p:nvPr>
        </p:nvSpPr>
        <p:spPr>
          <a:xfrm>
            <a:off x="1159575" y="35365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Eliana Ventura </a:t>
            </a:r>
            <a:endParaRPr/>
          </a:p>
        </p:txBody>
      </p:sp>
      <p:grpSp>
        <p:nvGrpSpPr>
          <p:cNvPr id="317" name="Google Shape;317;p29"/>
          <p:cNvGrpSpPr/>
          <p:nvPr/>
        </p:nvGrpSpPr>
        <p:grpSpPr>
          <a:xfrm>
            <a:off x="216232" y="3830296"/>
            <a:ext cx="288601" cy="1096693"/>
            <a:chOff x="1006700" y="2603975"/>
            <a:chExt cx="55450" cy="210700"/>
          </a:xfrm>
        </p:grpSpPr>
        <p:sp>
          <p:nvSpPr>
            <p:cNvPr id="318" name="Google Shape;318;p29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29"/>
          <p:cNvGrpSpPr/>
          <p:nvPr/>
        </p:nvGrpSpPr>
        <p:grpSpPr>
          <a:xfrm>
            <a:off x="8596681" y="736494"/>
            <a:ext cx="464268" cy="431989"/>
            <a:chOff x="827350" y="3629733"/>
            <a:chExt cx="1431600" cy="1332067"/>
          </a:xfrm>
        </p:grpSpPr>
        <p:sp>
          <p:nvSpPr>
            <p:cNvPr id="325" name="Google Shape;325;p29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29"/>
          <p:cNvGrpSpPr/>
          <p:nvPr/>
        </p:nvGrpSpPr>
        <p:grpSpPr>
          <a:xfrm>
            <a:off x="8596636" y="178169"/>
            <a:ext cx="356755" cy="331951"/>
            <a:chOff x="827350" y="3629733"/>
            <a:chExt cx="1431600" cy="1332067"/>
          </a:xfrm>
        </p:grpSpPr>
        <p:sp>
          <p:nvSpPr>
            <p:cNvPr id="329" name="Google Shape;329;p29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29"/>
          <p:cNvSpPr txBox="1"/>
          <p:nvPr>
            <p:ph idx="4294967295" type="title"/>
          </p:nvPr>
        </p:nvSpPr>
        <p:spPr>
          <a:xfrm>
            <a:off x="3810325" y="1394850"/>
            <a:ext cx="5143200" cy="33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Mestranda em Educação no PPGE/Unimontes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Graduada em Licenciatura - Letras/Inglês pela mesma universidade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Professora de língua inglesa na Educação Básica e professora autônoma de cursos livres na modalidade online. </a:t>
            </a:r>
            <a:endParaRPr sz="16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33" name="Google Shape;333;p29"/>
          <p:cNvPicPr preferRelativeResize="0"/>
          <p:nvPr/>
        </p:nvPicPr>
        <p:blipFill rotWithShape="1">
          <a:blip r:embed="rId3">
            <a:alphaModFix/>
          </a:blip>
          <a:srcRect b="0" l="0" r="4049" t="0"/>
          <a:stretch/>
        </p:blipFill>
        <p:spPr>
          <a:xfrm>
            <a:off x="849900" y="1320325"/>
            <a:ext cx="2500200" cy="319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/>
          <p:nvPr/>
        </p:nvSpPr>
        <p:spPr>
          <a:xfrm>
            <a:off x="787775" y="323950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 txBox="1"/>
          <p:nvPr>
            <p:ph type="title"/>
          </p:nvPr>
        </p:nvSpPr>
        <p:spPr>
          <a:xfrm>
            <a:off x="1159575" y="353650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Izabela</a:t>
            </a:r>
            <a:r>
              <a:rPr lang="en"/>
              <a:t> Soares</a:t>
            </a:r>
            <a:endParaRPr/>
          </a:p>
        </p:txBody>
      </p:sp>
      <p:grpSp>
        <p:nvGrpSpPr>
          <p:cNvPr id="340" name="Google Shape;340;p30"/>
          <p:cNvGrpSpPr/>
          <p:nvPr/>
        </p:nvGrpSpPr>
        <p:grpSpPr>
          <a:xfrm>
            <a:off x="216232" y="3830296"/>
            <a:ext cx="288601" cy="1096693"/>
            <a:chOff x="1006700" y="2603975"/>
            <a:chExt cx="55450" cy="210700"/>
          </a:xfrm>
        </p:grpSpPr>
        <p:sp>
          <p:nvSpPr>
            <p:cNvPr id="341" name="Google Shape;341;p30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30"/>
          <p:cNvGrpSpPr/>
          <p:nvPr/>
        </p:nvGrpSpPr>
        <p:grpSpPr>
          <a:xfrm>
            <a:off x="8596681" y="736494"/>
            <a:ext cx="464268" cy="431989"/>
            <a:chOff x="827350" y="3629733"/>
            <a:chExt cx="1431600" cy="1332067"/>
          </a:xfrm>
        </p:grpSpPr>
        <p:sp>
          <p:nvSpPr>
            <p:cNvPr id="348" name="Google Shape;348;p30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30"/>
          <p:cNvGrpSpPr/>
          <p:nvPr/>
        </p:nvGrpSpPr>
        <p:grpSpPr>
          <a:xfrm>
            <a:off x="8596636" y="178169"/>
            <a:ext cx="356755" cy="331951"/>
            <a:chOff x="827350" y="3629733"/>
            <a:chExt cx="1431600" cy="1332067"/>
          </a:xfrm>
        </p:grpSpPr>
        <p:sp>
          <p:nvSpPr>
            <p:cNvPr id="352" name="Google Shape;352;p30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30"/>
          <p:cNvSpPr txBox="1"/>
          <p:nvPr>
            <p:ph idx="4294967295" type="title"/>
          </p:nvPr>
        </p:nvSpPr>
        <p:spPr>
          <a:xfrm>
            <a:off x="3953125" y="1579225"/>
            <a:ext cx="4850100" cy="26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Karla"/>
                <a:ea typeface="Karla"/>
                <a:cs typeface="Karla"/>
                <a:sym typeface="Karla"/>
              </a:rPr>
              <a:t>M</a:t>
            </a:r>
            <a:r>
              <a:rPr lang="en" sz="2300">
                <a:latin typeface="Karla"/>
                <a:ea typeface="Karla"/>
                <a:cs typeface="Karla"/>
                <a:sym typeface="Karla"/>
              </a:rPr>
              <a:t>estranda em Educação  no PPGE/Unimontes</a:t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Karla"/>
                <a:ea typeface="Karla"/>
                <a:cs typeface="Karla"/>
                <a:sym typeface="Karla"/>
              </a:rPr>
              <a:t>Graduada em Pedagogia pela Universidade Estadual de Montes Claros</a:t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Karla"/>
                <a:ea typeface="Karla"/>
                <a:cs typeface="Karla"/>
                <a:sym typeface="Karla"/>
              </a:rPr>
              <a:t>Pesquisadora no Educar - Laboratório Multiusuário de Tecnologias Digitais na Educação</a:t>
            </a:r>
            <a:endParaRPr sz="2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6" name="Google Shape;356;p30"/>
          <p:cNvSpPr txBox="1"/>
          <p:nvPr>
            <p:ph idx="4294967295" type="title"/>
          </p:nvPr>
        </p:nvSpPr>
        <p:spPr>
          <a:xfrm>
            <a:off x="787763" y="1224325"/>
            <a:ext cx="2882400" cy="3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Karla"/>
                <a:ea typeface="Karla"/>
                <a:cs typeface="Karla"/>
                <a:sym typeface="Karla"/>
              </a:rPr>
              <a:t>Insira aqui sua foto</a:t>
            </a:r>
            <a:endParaRPr sz="23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57" name="Google Shape;3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950" y="1287025"/>
            <a:ext cx="2510700" cy="332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2273575" y="323950"/>
            <a:ext cx="4746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 txBox="1"/>
          <p:nvPr>
            <p:ph type="title"/>
          </p:nvPr>
        </p:nvSpPr>
        <p:spPr>
          <a:xfrm>
            <a:off x="2447500" y="353650"/>
            <a:ext cx="4683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grpSp>
        <p:nvGrpSpPr>
          <p:cNvPr id="364" name="Google Shape;364;p31"/>
          <p:cNvGrpSpPr/>
          <p:nvPr/>
        </p:nvGrpSpPr>
        <p:grpSpPr>
          <a:xfrm>
            <a:off x="216232" y="3830296"/>
            <a:ext cx="288601" cy="1096693"/>
            <a:chOff x="1006700" y="2603975"/>
            <a:chExt cx="55450" cy="210700"/>
          </a:xfrm>
        </p:grpSpPr>
        <p:sp>
          <p:nvSpPr>
            <p:cNvPr id="365" name="Google Shape;365;p31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31"/>
          <p:cNvGrpSpPr/>
          <p:nvPr/>
        </p:nvGrpSpPr>
        <p:grpSpPr>
          <a:xfrm>
            <a:off x="8596681" y="736494"/>
            <a:ext cx="464268" cy="431989"/>
            <a:chOff x="827350" y="3629733"/>
            <a:chExt cx="1431600" cy="1332067"/>
          </a:xfrm>
        </p:grpSpPr>
        <p:sp>
          <p:nvSpPr>
            <p:cNvPr id="372" name="Google Shape;372;p31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1"/>
          <p:cNvGrpSpPr/>
          <p:nvPr/>
        </p:nvGrpSpPr>
        <p:grpSpPr>
          <a:xfrm>
            <a:off x="8596636" y="178169"/>
            <a:ext cx="356755" cy="331951"/>
            <a:chOff x="827350" y="3629733"/>
            <a:chExt cx="1431600" cy="1332067"/>
          </a:xfrm>
        </p:grpSpPr>
        <p:sp>
          <p:nvSpPr>
            <p:cNvPr id="376" name="Google Shape;376;p31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31"/>
          <p:cNvSpPr txBox="1"/>
          <p:nvPr>
            <p:ph idx="4294967295" type="title"/>
          </p:nvPr>
        </p:nvSpPr>
        <p:spPr>
          <a:xfrm>
            <a:off x="900775" y="1168475"/>
            <a:ext cx="7491600" cy="33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Karla"/>
                <a:ea typeface="Karla"/>
                <a:cs typeface="Karla"/>
                <a:sym typeface="Karla"/>
              </a:rPr>
              <a:t>Apresentar estratégias de estudo, sites e aplicativos que colaborem para desenvolvimento do processo de aprendizado autônomo da língua.</a:t>
            </a:r>
            <a:endParaRPr sz="34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/>
        </p:nvSpPr>
        <p:spPr>
          <a:xfrm>
            <a:off x="1820450" y="204250"/>
            <a:ext cx="5447400" cy="9636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2"/>
          <p:cNvSpPr txBox="1"/>
          <p:nvPr>
            <p:ph type="title"/>
          </p:nvPr>
        </p:nvSpPr>
        <p:spPr>
          <a:xfrm>
            <a:off x="1528400" y="123475"/>
            <a:ext cx="6031500" cy="12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Queremos te ouvir!</a:t>
            </a:r>
            <a:endParaRPr sz="3900"/>
          </a:p>
        </p:txBody>
      </p:sp>
      <p:grpSp>
        <p:nvGrpSpPr>
          <p:cNvPr id="386" name="Google Shape;386;p32"/>
          <p:cNvGrpSpPr/>
          <p:nvPr/>
        </p:nvGrpSpPr>
        <p:grpSpPr>
          <a:xfrm rot="10800000">
            <a:off x="8182795" y="3741521"/>
            <a:ext cx="288601" cy="1096693"/>
            <a:chOff x="1006700" y="2603975"/>
            <a:chExt cx="55450" cy="210700"/>
          </a:xfrm>
        </p:grpSpPr>
        <p:sp>
          <p:nvSpPr>
            <p:cNvPr id="387" name="Google Shape;387;p32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32"/>
          <p:cNvGrpSpPr/>
          <p:nvPr/>
        </p:nvGrpSpPr>
        <p:grpSpPr>
          <a:xfrm>
            <a:off x="535539" y="4091671"/>
            <a:ext cx="781224" cy="726909"/>
            <a:chOff x="827350" y="3629733"/>
            <a:chExt cx="1431600" cy="1332067"/>
          </a:xfrm>
        </p:grpSpPr>
        <p:sp>
          <p:nvSpPr>
            <p:cNvPr id="394" name="Google Shape;394;p3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2"/>
          <p:cNvGrpSpPr/>
          <p:nvPr/>
        </p:nvGrpSpPr>
        <p:grpSpPr>
          <a:xfrm>
            <a:off x="1563289" y="4339573"/>
            <a:ext cx="356325" cy="331552"/>
            <a:chOff x="827350" y="3629733"/>
            <a:chExt cx="1431600" cy="1332067"/>
          </a:xfrm>
        </p:grpSpPr>
        <p:sp>
          <p:nvSpPr>
            <p:cNvPr id="398" name="Google Shape;398;p3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32"/>
          <p:cNvGrpSpPr/>
          <p:nvPr/>
        </p:nvGrpSpPr>
        <p:grpSpPr>
          <a:xfrm>
            <a:off x="626658" y="3184190"/>
            <a:ext cx="598982" cy="557337"/>
            <a:chOff x="827350" y="3629733"/>
            <a:chExt cx="1431600" cy="1332067"/>
          </a:xfrm>
        </p:grpSpPr>
        <p:sp>
          <p:nvSpPr>
            <p:cNvPr id="402" name="Google Shape;402;p3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32"/>
          <p:cNvGrpSpPr/>
          <p:nvPr/>
        </p:nvGrpSpPr>
        <p:grpSpPr>
          <a:xfrm>
            <a:off x="8182806" y="323506"/>
            <a:ext cx="464268" cy="431989"/>
            <a:chOff x="827350" y="3629733"/>
            <a:chExt cx="1431600" cy="1332067"/>
          </a:xfrm>
        </p:grpSpPr>
        <p:sp>
          <p:nvSpPr>
            <p:cNvPr id="406" name="Google Shape;406;p3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32"/>
          <p:cNvGrpSpPr/>
          <p:nvPr/>
        </p:nvGrpSpPr>
        <p:grpSpPr>
          <a:xfrm rot="5400000">
            <a:off x="1030707" y="-80554"/>
            <a:ext cx="288601" cy="1096693"/>
            <a:chOff x="1006700" y="2603975"/>
            <a:chExt cx="55450" cy="210700"/>
          </a:xfrm>
        </p:grpSpPr>
        <p:sp>
          <p:nvSpPr>
            <p:cNvPr id="410" name="Google Shape;410;p32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32"/>
          <p:cNvGrpSpPr/>
          <p:nvPr/>
        </p:nvGrpSpPr>
        <p:grpSpPr>
          <a:xfrm>
            <a:off x="7697549" y="373732"/>
            <a:ext cx="356325" cy="331552"/>
            <a:chOff x="827350" y="3629733"/>
            <a:chExt cx="1431600" cy="1332067"/>
          </a:xfrm>
        </p:grpSpPr>
        <p:sp>
          <p:nvSpPr>
            <p:cNvPr id="417" name="Google Shape;417;p32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0" name="Google Shape;4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25" y="1922300"/>
            <a:ext cx="3081125" cy="30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2"/>
          <p:cNvSpPr txBox="1"/>
          <p:nvPr>
            <p:ph idx="4294967295" type="title"/>
          </p:nvPr>
        </p:nvSpPr>
        <p:spPr>
          <a:xfrm>
            <a:off x="3627650" y="1512200"/>
            <a:ext cx="5354700" cy="3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Karla"/>
                <a:ea typeface="Karla"/>
                <a:cs typeface="Karla"/>
                <a:sym typeface="Karla"/>
              </a:rPr>
              <a:t>Acesse: </a:t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https://www.menti.com/al1bybzgjs24</a:t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Karla"/>
                <a:ea typeface="Karla"/>
                <a:cs typeface="Karla"/>
                <a:sym typeface="Karla"/>
              </a:rPr>
              <a:t>Ou vá em </a:t>
            </a:r>
            <a:r>
              <a:rPr lang="en" sz="23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5"/>
              </a:rPr>
              <a:t>https://www.mentimeter.com/pt-BR</a:t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Karla"/>
                <a:ea typeface="Karla"/>
                <a:cs typeface="Karla"/>
                <a:sym typeface="Karla"/>
              </a:rPr>
              <a:t>e</a:t>
            </a:r>
            <a:r>
              <a:rPr lang="en" sz="2300">
                <a:latin typeface="Karla"/>
                <a:ea typeface="Karla"/>
                <a:cs typeface="Karla"/>
                <a:sym typeface="Karla"/>
              </a:rPr>
              <a:t> digite o seguinte código: </a:t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Karla"/>
                <a:ea typeface="Karla"/>
                <a:cs typeface="Karla"/>
                <a:sym typeface="Karla"/>
              </a:rPr>
              <a:t>1786 3160</a:t>
            </a:r>
            <a:endParaRPr b="1" sz="5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/>
          <p:nvPr/>
        </p:nvSpPr>
        <p:spPr>
          <a:xfrm>
            <a:off x="971400" y="975300"/>
            <a:ext cx="7201200" cy="31929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3"/>
          <p:cNvSpPr txBox="1"/>
          <p:nvPr>
            <p:ph type="title"/>
          </p:nvPr>
        </p:nvSpPr>
        <p:spPr>
          <a:xfrm>
            <a:off x="1744124" y="3623673"/>
            <a:ext cx="61722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—HOLLINS, 2018, p. 13</a:t>
            </a:r>
            <a:r>
              <a:rPr lang="en"/>
              <a:t>, </a:t>
            </a:r>
            <a:endParaRPr/>
          </a:p>
        </p:txBody>
      </p:sp>
      <p:sp>
        <p:nvSpPr>
          <p:cNvPr id="428" name="Google Shape;428;p33"/>
          <p:cNvSpPr txBox="1"/>
          <p:nvPr>
            <p:ph idx="1" type="subTitle"/>
          </p:nvPr>
        </p:nvSpPr>
        <p:spPr>
          <a:xfrm>
            <a:off x="971400" y="1245763"/>
            <a:ext cx="7201200" cy="22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“Um autodidata é, da maneira mais simples de ser colocada, um educador de si mesmo. [...] O autodidata se sente confortável com a noção de que ele é, ao mesmo tempo, um professor e um estudante” </a:t>
            </a:r>
            <a:endParaRPr sz="2500"/>
          </a:p>
        </p:txBody>
      </p:sp>
      <p:grpSp>
        <p:nvGrpSpPr>
          <p:cNvPr id="429" name="Google Shape;429;p33"/>
          <p:cNvGrpSpPr/>
          <p:nvPr/>
        </p:nvGrpSpPr>
        <p:grpSpPr>
          <a:xfrm>
            <a:off x="424632" y="3695521"/>
            <a:ext cx="288601" cy="1096693"/>
            <a:chOff x="1006700" y="2603975"/>
            <a:chExt cx="55450" cy="210700"/>
          </a:xfrm>
        </p:grpSpPr>
        <p:sp>
          <p:nvSpPr>
            <p:cNvPr id="430" name="Google Shape;430;p33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3"/>
          <p:cNvGrpSpPr/>
          <p:nvPr/>
        </p:nvGrpSpPr>
        <p:grpSpPr>
          <a:xfrm>
            <a:off x="7583574" y="287539"/>
            <a:ext cx="1178637" cy="1096691"/>
            <a:chOff x="827350" y="3629733"/>
            <a:chExt cx="1431600" cy="1332067"/>
          </a:xfrm>
        </p:grpSpPr>
        <p:sp>
          <p:nvSpPr>
            <p:cNvPr id="437" name="Google Shape;437;p33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33"/>
          <p:cNvGrpSpPr/>
          <p:nvPr/>
        </p:nvGrpSpPr>
        <p:grpSpPr>
          <a:xfrm>
            <a:off x="8172602" y="1591746"/>
            <a:ext cx="781224" cy="726909"/>
            <a:chOff x="827350" y="3629733"/>
            <a:chExt cx="1431600" cy="1332067"/>
          </a:xfrm>
        </p:grpSpPr>
        <p:sp>
          <p:nvSpPr>
            <p:cNvPr id="441" name="Google Shape;441;p33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33"/>
          <p:cNvGrpSpPr/>
          <p:nvPr/>
        </p:nvGrpSpPr>
        <p:grpSpPr>
          <a:xfrm>
            <a:off x="6235139" y="539499"/>
            <a:ext cx="637062" cy="592770"/>
            <a:chOff x="827350" y="3629733"/>
            <a:chExt cx="1431600" cy="1332067"/>
          </a:xfrm>
        </p:grpSpPr>
        <p:sp>
          <p:nvSpPr>
            <p:cNvPr id="445" name="Google Shape;445;p33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33"/>
          <p:cNvGrpSpPr/>
          <p:nvPr/>
        </p:nvGrpSpPr>
        <p:grpSpPr>
          <a:xfrm>
            <a:off x="6886468" y="329561"/>
            <a:ext cx="451240" cy="419868"/>
            <a:chOff x="827350" y="3629733"/>
            <a:chExt cx="1431600" cy="1332067"/>
          </a:xfrm>
        </p:grpSpPr>
        <p:sp>
          <p:nvSpPr>
            <p:cNvPr id="449" name="Google Shape;449;p33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4"/>
          <p:cNvSpPr/>
          <p:nvPr/>
        </p:nvSpPr>
        <p:spPr>
          <a:xfrm>
            <a:off x="2969325" y="641725"/>
            <a:ext cx="3056400" cy="8511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4"/>
          <p:cNvSpPr txBox="1"/>
          <p:nvPr>
            <p:ph idx="1" type="subTitle"/>
          </p:nvPr>
        </p:nvSpPr>
        <p:spPr>
          <a:xfrm>
            <a:off x="896925" y="539492"/>
            <a:ext cx="7201200" cy="7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Feedback</a:t>
            </a:r>
            <a:r>
              <a:rPr lang="en" sz="3300"/>
              <a:t> </a:t>
            </a:r>
            <a:endParaRPr sz="3300"/>
          </a:p>
        </p:txBody>
      </p:sp>
      <p:grpSp>
        <p:nvGrpSpPr>
          <p:cNvPr id="458" name="Google Shape;458;p34"/>
          <p:cNvGrpSpPr/>
          <p:nvPr/>
        </p:nvGrpSpPr>
        <p:grpSpPr>
          <a:xfrm>
            <a:off x="424632" y="3695521"/>
            <a:ext cx="288601" cy="1096693"/>
            <a:chOff x="1006700" y="2603975"/>
            <a:chExt cx="55450" cy="210700"/>
          </a:xfrm>
        </p:grpSpPr>
        <p:sp>
          <p:nvSpPr>
            <p:cNvPr id="459" name="Google Shape;459;p34"/>
            <p:cNvSpPr/>
            <p:nvPr/>
          </p:nvSpPr>
          <p:spPr>
            <a:xfrm>
              <a:off x="1006700" y="262997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1032700" y="260397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1006700" y="2707200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032700" y="2681600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1006700" y="2785225"/>
              <a:ext cx="55450" cy="3850"/>
            </a:xfrm>
            <a:custGeom>
              <a:rect b="b" l="l" r="r" t="t"/>
              <a:pathLst>
                <a:path extrusionOk="0" h="154" w="2218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1032700" y="2759225"/>
              <a:ext cx="3850" cy="55450"/>
            </a:xfrm>
            <a:custGeom>
              <a:rect b="b" l="l" r="r" t="t"/>
              <a:pathLst>
                <a:path extrusionOk="0" h="2218" w="154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4"/>
          <p:cNvGrpSpPr/>
          <p:nvPr/>
        </p:nvGrpSpPr>
        <p:grpSpPr>
          <a:xfrm>
            <a:off x="7583574" y="287539"/>
            <a:ext cx="1178637" cy="1096691"/>
            <a:chOff x="827350" y="3629733"/>
            <a:chExt cx="1431600" cy="1332067"/>
          </a:xfrm>
        </p:grpSpPr>
        <p:sp>
          <p:nvSpPr>
            <p:cNvPr id="466" name="Google Shape;466;p3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34"/>
          <p:cNvGrpSpPr/>
          <p:nvPr/>
        </p:nvGrpSpPr>
        <p:grpSpPr>
          <a:xfrm>
            <a:off x="8172602" y="1591746"/>
            <a:ext cx="781224" cy="726909"/>
            <a:chOff x="827350" y="3629733"/>
            <a:chExt cx="1431600" cy="1332067"/>
          </a:xfrm>
        </p:grpSpPr>
        <p:sp>
          <p:nvSpPr>
            <p:cNvPr id="470" name="Google Shape;470;p3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4"/>
          <p:cNvGrpSpPr/>
          <p:nvPr/>
        </p:nvGrpSpPr>
        <p:grpSpPr>
          <a:xfrm>
            <a:off x="6235139" y="539499"/>
            <a:ext cx="637062" cy="592770"/>
            <a:chOff x="827350" y="3629733"/>
            <a:chExt cx="1431600" cy="1332067"/>
          </a:xfrm>
        </p:grpSpPr>
        <p:sp>
          <p:nvSpPr>
            <p:cNvPr id="474" name="Google Shape;474;p3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4"/>
          <p:cNvGrpSpPr/>
          <p:nvPr/>
        </p:nvGrpSpPr>
        <p:grpSpPr>
          <a:xfrm>
            <a:off x="6886468" y="329561"/>
            <a:ext cx="451240" cy="419868"/>
            <a:chOff x="827350" y="3629733"/>
            <a:chExt cx="1431600" cy="1332067"/>
          </a:xfrm>
        </p:grpSpPr>
        <p:sp>
          <p:nvSpPr>
            <p:cNvPr id="478" name="Google Shape;478;p34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4"/>
          <p:cNvSpPr txBox="1"/>
          <p:nvPr>
            <p:ph idx="4294967295" type="title"/>
          </p:nvPr>
        </p:nvSpPr>
        <p:spPr>
          <a:xfrm>
            <a:off x="713225" y="1679175"/>
            <a:ext cx="8367600" cy="3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Como era o feedback no autodidatismo antes das tecnologias?</a:t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O que mudou?</a:t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5"/>
          <p:cNvSpPr/>
          <p:nvPr/>
        </p:nvSpPr>
        <p:spPr>
          <a:xfrm>
            <a:off x="720000" y="276825"/>
            <a:ext cx="7704000" cy="6321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5"/>
          <p:cNvSpPr/>
          <p:nvPr/>
        </p:nvSpPr>
        <p:spPr>
          <a:xfrm>
            <a:off x="1721725" y="1395900"/>
            <a:ext cx="780000" cy="5727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5"/>
          <p:cNvSpPr/>
          <p:nvPr/>
        </p:nvSpPr>
        <p:spPr>
          <a:xfrm>
            <a:off x="4219600" y="1395900"/>
            <a:ext cx="780000" cy="5727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5"/>
          <p:cNvSpPr/>
          <p:nvPr/>
        </p:nvSpPr>
        <p:spPr>
          <a:xfrm>
            <a:off x="6387988" y="1395900"/>
            <a:ext cx="780000" cy="5727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5"/>
          <p:cNvSpPr/>
          <p:nvPr/>
        </p:nvSpPr>
        <p:spPr>
          <a:xfrm>
            <a:off x="1721725" y="3169200"/>
            <a:ext cx="780000" cy="5727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5"/>
          <p:cNvSpPr/>
          <p:nvPr/>
        </p:nvSpPr>
        <p:spPr>
          <a:xfrm>
            <a:off x="4175225" y="3075700"/>
            <a:ext cx="780000" cy="5727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5"/>
          <p:cNvSpPr txBox="1"/>
          <p:nvPr>
            <p:ph idx="21" type="title"/>
          </p:nvPr>
        </p:nvSpPr>
        <p:spPr>
          <a:xfrm>
            <a:off x="712325" y="295075"/>
            <a:ext cx="77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Nosso Percurso: Estratégias e ferramentas</a:t>
            </a:r>
            <a:endParaRPr/>
          </a:p>
        </p:txBody>
      </p:sp>
      <p:sp>
        <p:nvSpPr>
          <p:cNvPr id="493" name="Google Shape;493;p35"/>
          <p:cNvSpPr txBox="1"/>
          <p:nvPr>
            <p:ph idx="8" type="title"/>
          </p:nvPr>
        </p:nvSpPr>
        <p:spPr>
          <a:xfrm>
            <a:off x="1661124" y="1458450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4" name="Google Shape;494;p35"/>
          <p:cNvSpPr txBox="1"/>
          <p:nvPr>
            <p:ph idx="9" type="title"/>
          </p:nvPr>
        </p:nvSpPr>
        <p:spPr>
          <a:xfrm>
            <a:off x="4114626" y="3138250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95" name="Google Shape;495;p35"/>
          <p:cNvSpPr txBox="1"/>
          <p:nvPr>
            <p:ph type="title"/>
          </p:nvPr>
        </p:nvSpPr>
        <p:spPr>
          <a:xfrm>
            <a:off x="686650" y="1943538"/>
            <a:ext cx="2907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 your English</a:t>
            </a:r>
            <a:endParaRPr sz="1800"/>
          </a:p>
        </p:txBody>
      </p:sp>
      <p:sp>
        <p:nvSpPr>
          <p:cNvPr id="496" name="Google Shape;496;p35"/>
          <p:cNvSpPr txBox="1"/>
          <p:nvPr>
            <p:ph idx="1" type="subTitle"/>
          </p:nvPr>
        </p:nvSpPr>
        <p:spPr>
          <a:xfrm>
            <a:off x="611175" y="2264350"/>
            <a:ext cx="2733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Verificação do seu nível</a:t>
            </a:r>
            <a:endParaRPr/>
          </a:p>
        </p:txBody>
      </p:sp>
      <p:sp>
        <p:nvSpPr>
          <p:cNvPr id="497" name="Google Shape;497;p35"/>
          <p:cNvSpPr txBox="1"/>
          <p:nvPr>
            <p:ph idx="13" type="title"/>
          </p:nvPr>
        </p:nvSpPr>
        <p:spPr>
          <a:xfrm>
            <a:off x="1661124" y="3231750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98" name="Google Shape;498;p35"/>
          <p:cNvSpPr txBox="1"/>
          <p:nvPr>
            <p:ph idx="14" type="title"/>
          </p:nvPr>
        </p:nvSpPr>
        <p:spPr>
          <a:xfrm>
            <a:off x="4159001" y="1458450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99" name="Google Shape;499;p35"/>
          <p:cNvSpPr txBox="1"/>
          <p:nvPr>
            <p:ph idx="20" type="title"/>
          </p:nvPr>
        </p:nvSpPr>
        <p:spPr>
          <a:xfrm>
            <a:off x="6327388" y="1458450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00" name="Google Shape;500;p35"/>
          <p:cNvGrpSpPr/>
          <p:nvPr/>
        </p:nvGrpSpPr>
        <p:grpSpPr>
          <a:xfrm>
            <a:off x="57111" y="583985"/>
            <a:ext cx="520959" cy="484739"/>
            <a:chOff x="827350" y="3629733"/>
            <a:chExt cx="1431600" cy="1332067"/>
          </a:xfrm>
        </p:grpSpPr>
        <p:sp>
          <p:nvSpPr>
            <p:cNvPr id="501" name="Google Shape;501;p35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5"/>
          <p:cNvGrpSpPr/>
          <p:nvPr/>
        </p:nvGrpSpPr>
        <p:grpSpPr>
          <a:xfrm>
            <a:off x="409461" y="85600"/>
            <a:ext cx="409581" cy="381104"/>
            <a:chOff x="827350" y="3629733"/>
            <a:chExt cx="1431600" cy="1332067"/>
          </a:xfrm>
        </p:grpSpPr>
        <p:sp>
          <p:nvSpPr>
            <p:cNvPr id="505" name="Google Shape;505;p35"/>
            <p:cNvSpPr/>
            <p:nvPr/>
          </p:nvSpPr>
          <p:spPr>
            <a:xfrm>
              <a:off x="827350" y="3629733"/>
              <a:ext cx="778157" cy="1291383"/>
            </a:xfrm>
            <a:custGeom>
              <a:rect b="b" l="l" r="r" t="t"/>
              <a:pathLst>
                <a:path extrusionOk="0" h="22822" w="13752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1180440" y="4291834"/>
              <a:ext cx="1078510" cy="669966"/>
            </a:xfrm>
            <a:custGeom>
              <a:rect b="b" l="l" r="r" t="t"/>
              <a:pathLst>
                <a:path extrusionOk="0" h="11840" w="1906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1251454" y="3629733"/>
              <a:ext cx="1007496" cy="702842"/>
            </a:xfrm>
            <a:custGeom>
              <a:rect b="b" l="l" r="r" t="t"/>
              <a:pathLst>
                <a:path extrusionOk="0" h="12421" w="17805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35"/>
          <p:cNvSpPr/>
          <p:nvPr/>
        </p:nvSpPr>
        <p:spPr>
          <a:xfrm>
            <a:off x="6480725" y="3013150"/>
            <a:ext cx="780000" cy="572700"/>
          </a:xfrm>
          <a:prstGeom prst="snip2DiagRect">
            <a:avLst>
              <a:gd fmla="val 0" name="adj1"/>
              <a:gd fmla="val 22148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5"/>
          <p:cNvSpPr txBox="1"/>
          <p:nvPr>
            <p:ph idx="19" type="title"/>
          </p:nvPr>
        </p:nvSpPr>
        <p:spPr>
          <a:xfrm>
            <a:off x="6420126" y="3075700"/>
            <a:ext cx="901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510" name="Google Shape;510;p35"/>
          <p:cNvSpPr txBox="1"/>
          <p:nvPr>
            <p:ph idx="15" type="title"/>
          </p:nvPr>
        </p:nvSpPr>
        <p:spPr>
          <a:xfrm>
            <a:off x="5717976" y="3951600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Ferramentas extras</a:t>
            </a:r>
            <a:endParaRPr/>
          </a:p>
        </p:txBody>
      </p:sp>
      <p:sp>
        <p:nvSpPr>
          <p:cNvPr id="511" name="Google Shape;511;p35"/>
          <p:cNvSpPr txBox="1"/>
          <p:nvPr>
            <p:ph idx="16" type="subTitle"/>
          </p:nvPr>
        </p:nvSpPr>
        <p:spPr>
          <a:xfrm>
            <a:off x="5907051" y="4361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Dicas de dicionários e tradutores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2" name="Google Shape;512;p35"/>
          <p:cNvSpPr txBox="1"/>
          <p:nvPr>
            <p:ph idx="2" type="title"/>
          </p:nvPr>
        </p:nvSpPr>
        <p:spPr>
          <a:xfrm>
            <a:off x="3510949" y="3783775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</a:t>
            </a:r>
            <a:endParaRPr/>
          </a:p>
        </p:txBody>
      </p:sp>
      <p:sp>
        <p:nvSpPr>
          <p:cNvPr id="513" name="Google Shape;513;p35"/>
          <p:cNvSpPr txBox="1"/>
          <p:nvPr>
            <p:ph idx="3" type="subTitle"/>
          </p:nvPr>
        </p:nvSpPr>
        <p:spPr>
          <a:xfrm>
            <a:off x="3412474" y="4189750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Produção escrita</a:t>
            </a:r>
            <a:endParaRPr/>
          </a:p>
        </p:txBody>
      </p:sp>
      <p:sp>
        <p:nvSpPr>
          <p:cNvPr id="514" name="Google Shape;514;p35"/>
          <p:cNvSpPr txBox="1"/>
          <p:nvPr>
            <p:ph idx="17" type="title"/>
          </p:nvPr>
        </p:nvSpPr>
        <p:spPr>
          <a:xfrm>
            <a:off x="958963" y="3662038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Speaking</a:t>
            </a:r>
            <a:endParaRPr/>
          </a:p>
        </p:txBody>
      </p:sp>
      <p:sp>
        <p:nvSpPr>
          <p:cNvPr id="515" name="Google Shape;515;p35"/>
          <p:cNvSpPr txBox="1"/>
          <p:nvPr>
            <p:ph idx="18" type="subTitle"/>
          </p:nvPr>
        </p:nvSpPr>
        <p:spPr>
          <a:xfrm>
            <a:off x="958963" y="4156488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Produção oral</a:t>
            </a:r>
            <a:endParaRPr/>
          </a:p>
        </p:txBody>
      </p:sp>
      <p:sp>
        <p:nvSpPr>
          <p:cNvPr id="516" name="Google Shape;516;p35"/>
          <p:cNvSpPr txBox="1"/>
          <p:nvPr>
            <p:ph idx="7" type="subTitle"/>
          </p:nvPr>
        </p:nvSpPr>
        <p:spPr>
          <a:xfrm>
            <a:off x="5574250" y="2275538"/>
            <a:ext cx="2407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Compreensão oral</a:t>
            </a:r>
            <a:endParaRPr/>
          </a:p>
        </p:txBody>
      </p:sp>
      <p:sp>
        <p:nvSpPr>
          <p:cNvPr id="517" name="Google Shape;517;p35"/>
          <p:cNvSpPr txBox="1"/>
          <p:nvPr>
            <p:ph idx="6" type="title"/>
          </p:nvPr>
        </p:nvSpPr>
        <p:spPr>
          <a:xfrm>
            <a:off x="5717976" y="1943550"/>
            <a:ext cx="2305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Listening</a:t>
            </a:r>
            <a:endParaRPr/>
          </a:p>
        </p:txBody>
      </p:sp>
      <p:sp>
        <p:nvSpPr>
          <p:cNvPr id="518" name="Google Shape;518;p35"/>
          <p:cNvSpPr txBox="1"/>
          <p:nvPr>
            <p:ph type="title"/>
          </p:nvPr>
        </p:nvSpPr>
        <p:spPr>
          <a:xfrm>
            <a:off x="3363775" y="1906050"/>
            <a:ext cx="2609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Reading</a:t>
            </a:r>
            <a:endParaRPr sz="1800"/>
          </a:p>
        </p:txBody>
      </p:sp>
      <p:sp>
        <p:nvSpPr>
          <p:cNvPr id="519" name="Google Shape;519;p35"/>
          <p:cNvSpPr txBox="1"/>
          <p:nvPr>
            <p:ph idx="1" type="subTitle"/>
          </p:nvPr>
        </p:nvSpPr>
        <p:spPr>
          <a:xfrm>
            <a:off x="3198725" y="2248463"/>
            <a:ext cx="2733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Compreensão escrita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ber-Futuristic AI Technology Thesis Defense by Slidesgo">
  <a:themeElements>
    <a:clrScheme name="Simple Light">
      <a:dk1>
        <a:srgbClr val="031126"/>
      </a:dk1>
      <a:lt1>
        <a:srgbClr val="FFFFFF"/>
      </a:lt1>
      <a:dk2>
        <a:srgbClr val="10355F"/>
      </a:dk2>
      <a:lt2>
        <a:srgbClr val="3B8794"/>
      </a:lt2>
      <a:accent1>
        <a:srgbClr val="51AFD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